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46" r:id="rId3"/>
    <p:sldId id="448" r:id="rId4"/>
    <p:sldId id="273" r:id="rId5"/>
    <p:sldId id="262" r:id="rId6"/>
    <p:sldId id="439" r:id="rId7"/>
    <p:sldId id="440" r:id="rId8"/>
    <p:sldId id="410" r:id="rId9"/>
    <p:sldId id="458" r:id="rId10"/>
    <p:sldId id="261" r:id="rId11"/>
    <p:sldId id="449" r:id="rId12"/>
    <p:sldId id="454" r:id="rId13"/>
    <p:sldId id="443" r:id="rId14"/>
    <p:sldId id="441" r:id="rId15"/>
    <p:sldId id="459" r:id="rId16"/>
    <p:sldId id="396" r:id="rId17"/>
    <p:sldId id="452" r:id="rId18"/>
    <p:sldId id="461" r:id="rId19"/>
    <p:sldId id="383" r:id="rId20"/>
    <p:sldId id="384" r:id="rId21"/>
    <p:sldId id="445" r:id="rId22"/>
    <p:sldId id="460" r:id="rId23"/>
    <p:sldId id="465" r:id="rId24"/>
    <p:sldId id="462" r:id="rId25"/>
    <p:sldId id="451" r:id="rId26"/>
    <p:sldId id="463" r:id="rId27"/>
    <p:sldId id="466" r:id="rId28"/>
    <p:sldId id="464" r:id="rId29"/>
    <p:sldId id="378" r:id="rId30"/>
    <p:sldId id="379" r:id="rId31"/>
    <p:sldId id="266" r:id="rId32"/>
    <p:sldId id="450" r:id="rId33"/>
    <p:sldId id="444" r:id="rId34"/>
    <p:sldId id="455" r:id="rId35"/>
    <p:sldId id="431" r:id="rId36"/>
    <p:sldId id="457" r:id="rId37"/>
    <p:sldId id="453" r:id="rId38"/>
    <p:sldId id="263" r:id="rId39"/>
    <p:sldId id="447" r:id="rId40"/>
    <p:sldId id="442" r:id="rId41"/>
    <p:sldId id="270" r:id="rId42"/>
    <p:sldId id="292" r:id="rId4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A3E"/>
    <a:srgbClr val="669900"/>
    <a:srgbClr val="837F39"/>
    <a:srgbClr val="777777"/>
    <a:srgbClr val="80823A"/>
    <a:srgbClr val="6B8537"/>
    <a:srgbClr val="FFCC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77" autoAdjust="0"/>
  </p:normalViewPr>
  <p:slideViewPr>
    <p:cSldViewPr>
      <p:cViewPr varScale="1">
        <p:scale>
          <a:sx n="64" d="100"/>
          <a:sy n="64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76" y="-84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5D52F-3876-48F0-A6AC-9610309CBC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EDB9D5-0F2C-4971-A0E9-E39F35FD320F}">
      <dgm:prSet phldrT="[Text]" custT="1"/>
      <dgm:spPr/>
      <dgm:t>
        <a:bodyPr/>
        <a:lstStyle/>
        <a:p>
          <a:r>
            <a:rPr lang="en-US" sz="1800" b="1" dirty="0" smtClean="0"/>
            <a:t>School Improvement </a:t>
          </a:r>
        </a:p>
        <a:p>
          <a:r>
            <a:rPr lang="en-US" sz="1200" dirty="0" smtClean="0"/>
            <a:t>Multiple Applications</a:t>
          </a:r>
        </a:p>
      </dgm:t>
    </dgm:pt>
    <dgm:pt modelId="{9FF5B3E7-368F-4C0A-9F32-DA4D4ABE023E}" type="parTrans" cxnId="{23579BA6-68E2-4A39-924B-F7310D4B592B}">
      <dgm:prSet/>
      <dgm:spPr/>
      <dgm:t>
        <a:bodyPr/>
        <a:lstStyle/>
        <a:p>
          <a:endParaRPr lang="en-US" sz="3200"/>
        </a:p>
      </dgm:t>
    </dgm:pt>
    <dgm:pt modelId="{B4D11505-9609-4C93-9606-0047C2962793}" type="sibTrans" cxnId="{23579BA6-68E2-4A39-924B-F7310D4B592B}">
      <dgm:prSet/>
      <dgm:spPr/>
      <dgm:t>
        <a:bodyPr/>
        <a:lstStyle/>
        <a:p>
          <a:endParaRPr lang="en-US" sz="3200"/>
        </a:p>
      </dgm:t>
    </dgm:pt>
    <dgm:pt modelId="{DE2478F3-F6A7-4608-A3EF-6F232375CA98}">
      <dgm:prSet phldrT="[Text]" custT="1"/>
      <dgm:spPr/>
      <dgm:t>
        <a:bodyPr/>
        <a:lstStyle/>
        <a:p>
          <a:pPr algn="ctr"/>
          <a:r>
            <a:rPr lang="en-US" sz="1400" b="1" dirty="0" smtClean="0"/>
            <a:t>Leadership Services </a:t>
          </a:r>
          <a:r>
            <a:rPr lang="en-US" sz="1200" dirty="0" smtClean="0"/>
            <a:t>	</a:t>
          </a:r>
          <a:endParaRPr lang="en-US" sz="1200" dirty="0"/>
        </a:p>
      </dgm:t>
    </dgm:pt>
    <dgm:pt modelId="{A74126E8-60FC-49A0-A52F-DCBCDBAF06F4}" type="parTrans" cxnId="{E871F4F6-1E18-43D8-887E-3A8B93458C4D}">
      <dgm:prSet/>
      <dgm:spPr/>
      <dgm:t>
        <a:bodyPr/>
        <a:lstStyle/>
        <a:p>
          <a:endParaRPr lang="en-US" sz="3200"/>
        </a:p>
      </dgm:t>
    </dgm:pt>
    <dgm:pt modelId="{1C5D5453-EDC2-4F50-AF08-9026D52360CC}" type="sibTrans" cxnId="{E871F4F6-1E18-43D8-887E-3A8B93458C4D}">
      <dgm:prSet/>
      <dgm:spPr/>
      <dgm:t>
        <a:bodyPr/>
        <a:lstStyle/>
        <a:p>
          <a:endParaRPr lang="en-US" sz="3200"/>
        </a:p>
      </dgm:t>
    </dgm:pt>
    <dgm:pt modelId="{E395314B-0BC2-409B-934C-6172184CCCFF}">
      <dgm:prSet phldrT="[Text]" custT="1"/>
      <dgm:spPr/>
      <dgm:t>
        <a:bodyPr/>
        <a:lstStyle/>
        <a:p>
          <a:r>
            <a:rPr lang="en-US" sz="1200" dirty="0" smtClean="0"/>
            <a:t>Quinpoint         Systemic Improvement   Boardroom to Classroom </a:t>
          </a:r>
          <a:endParaRPr lang="en-US" sz="1200" dirty="0"/>
        </a:p>
      </dgm:t>
    </dgm:pt>
    <dgm:pt modelId="{C0FF8F4A-6A1A-4B41-907C-76403D7CAEF2}" type="parTrans" cxnId="{44C25855-6584-44E1-A73A-FE8CE1478B79}">
      <dgm:prSet/>
      <dgm:spPr/>
      <dgm:t>
        <a:bodyPr/>
        <a:lstStyle/>
        <a:p>
          <a:endParaRPr lang="en-US" sz="3200"/>
        </a:p>
      </dgm:t>
    </dgm:pt>
    <dgm:pt modelId="{60A76F16-82A0-4822-B76B-AFD9F0EB583C}" type="sibTrans" cxnId="{44C25855-6584-44E1-A73A-FE8CE1478B79}">
      <dgm:prSet/>
      <dgm:spPr/>
      <dgm:t>
        <a:bodyPr/>
        <a:lstStyle/>
        <a:p>
          <a:endParaRPr lang="en-US" sz="3200"/>
        </a:p>
      </dgm:t>
    </dgm:pt>
    <dgm:pt modelId="{39ABB541-A13C-4D96-81A2-1A8BF6EB4ED8}">
      <dgm:prSet phldrT="[Text]" custT="1"/>
      <dgm:spPr/>
      <dgm:t>
        <a:bodyPr/>
        <a:lstStyle/>
        <a:p>
          <a:r>
            <a:rPr lang="en-US" sz="1400" b="1" dirty="0" smtClean="0"/>
            <a:t>Teacher Services </a:t>
          </a:r>
          <a:endParaRPr lang="en-US" sz="1400" b="1" dirty="0"/>
        </a:p>
      </dgm:t>
    </dgm:pt>
    <dgm:pt modelId="{D7E7A5BC-1E88-479E-A8DB-35DA351C114C}" type="parTrans" cxnId="{53EC9FEB-42C9-41B1-8B85-634DAA9A31DC}">
      <dgm:prSet/>
      <dgm:spPr/>
      <dgm:t>
        <a:bodyPr/>
        <a:lstStyle/>
        <a:p>
          <a:endParaRPr lang="en-US" sz="3200"/>
        </a:p>
      </dgm:t>
    </dgm:pt>
    <dgm:pt modelId="{B75B3030-41E7-43EE-87E0-50E82F0309CA}" type="sibTrans" cxnId="{53EC9FEB-42C9-41B1-8B85-634DAA9A31DC}">
      <dgm:prSet/>
      <dgm:spPr/>
      <dgm:t>
        <a:bodyPr/>
        <a:lstStyle/>
        <a:p>
          <a:endParaRPr lang="en-US" sz="3200"/>
        </a:p>
      </dgm:t>
    </dgm:pt>
    <dgm:pt modelId="{EBB4B233-5268-478C-A761-1A4DD07F9265}">
      <dgm:prSet phldrT="[Text]" custT="1"/>
      <dgm:spPr/>
      <dgm:t>
        <a:bodyPr/>
        <a:lstStyle/>
        <a:p>
          <a:r>
            <a:rPr lang="en-US" sz="1200" dirty="0" smtClean="0"/>
            <a:t>Teacher Coaching </a:t>
          </a:r>
          <a:endParaRPr lang="en-US" sz="1200" dirty="0"/>
        </a:p>
      </dgm:t>
    </dgm:pt>
    <dgm:pt modelId="{D501C254-9104-48F0-A2BE-3171FDDA2D93}" type="parTrans" cxnId="{C1D6B657-8C08-455E-BCFC-1350528D0021}">
      <dgm:prSet/>
      <dgm:spPr/>
      <dgm:t>
        <a:bodyPr/>
        <a:lstStyle/>
        <a:p>
          <a:endParaRPr lang="en-US" sz="3200"/>
        </a:p>
      </dgm:t>
    </dgm:pt>
    <dgm:pt modelId="{08D90B7B-4F8D-49C8-BC9C-A1C463013A14}" type="sibTrans" cxnId="{C1D6B657-8C08-455E-BCFC-1350528D0021}">
      <dgm:prSet/>
      <dgm:spPr/>
      <dgm:t>
        <a:bodyPr/>
        <a:lstStyle/>
        <a:p>
          <a:endParaRPr lang="en-US" sz="3200"/>
        </a:p>
      </dgm:t>
    </dgm:pt>
    <dgm:pt modelId="{40CA5352-1285-49A3-B9F2-ABA8407BBEED}">
      <dgm:prSet phldrT="[Text]" custT="1"/>
      <dgm:spPr/>
      <dgm:t>
        <a:bodyPr/>
        <a:lstStyle/>
        <a:p>
          <a:r>
            <a:rPr lang="en-US" sz="1200" dirty="0" smtClean="0"/>
            <a:t>Principal Mentoring for School Wide Improvement</a:t>
          </a:r>
          <a:endParaRPr lang="en-US" sz="1200" dirty="0"/>
        </a:p>
      </dgm:t>
    </dgm:pt>
    <dgm:pt modelId="{808B5D2F-1771-4A6A-B0B2-F8B0BBBDC742}" type="parTrans" cxnId="{0E2DA4AD-0EAB-4D1E-81A6-6B0CE9163819}">
      <dgm:prSet/>
      <dgm:spPr/>
      <dgm:t>
        <a:bodyPr/>
        <a:lstStyle/>
        <a:p>
          <a:endParaRPr lang="en-US" sz="3200"/>
        </a:p>
      </dgm:t>
    </dgm:pt>
    <dgm:pt modelId="{8C67C11E-7759-4CC0-BF12-7CF44669DC5F}" type="sibTrans" cxnId="{0E2DA4AD-0EAB-4D1E-81A6-6B0CE9163819}">
      <dgm:prSet/>
      <dgm:spPr/>
      <dgm:t>
        <a:bodyPr/>
        <a:lstStyle/>
        <a:p>
          <a:endParaRPr lang="en-US" sz="3200"/>
        </a:p>
      </dgm:t>
    </dgm:pt>
    <dgm:pt modelId="{47B16B95-2098-474E-B9DF-AD048935CCE3}">
      <dgm:prSet phldrT="[Text]" custT="1"/>
      <dgm:spPr/>
      <dgm:t>
        <a:bodyPr/>
        <a:lstStyle/>
        <a:p>
          <a:r>
            <a:rPr lang="en-US" sz="1200" dirty="0" smtClean="0"/>
            <a:t>Special Services </a:t>
          </a:r>
          <a:endParaRPr lang="en-US" sz="1200" dirty="0"/>
        </a:p>
      </dgm:t>
    </dgm:pt>
    <dgm:pt modelId="{54D865CD-8633-4B19-A340-B1CF4304BA52}" type="parTrans" cxnId="{32431CE0-6314-415A-B30F-3CBC7BD91963}">
      <dgm:prSet/>
      <dgm:spPr/>
      <dgm:t>
        <a:bodyPr/>
        <a:lstStyle/>
        <a:p>
          <a:endParaRPr lang="en-US" sz="3200"/>
        </a:p>
      </dgm:t>
    </dgm:pt>
    <dgm:pt modelId="{331ABEE5-395C-433C-8537-C430159F97E7}" type="sibTrans" cxnId="{32431CE0-6314-415A-B30F-3CBC7BD91963}">
      <dgm:prSet/>
      <dgm:spPr/>
      <dgm:t>
        <a:bodyPr/>
        <a:lstStyle/>
        <a:p>
          <a:endParaRPr lang="en-US" sz="3200"/>
        </a:p>
      </dgm:t>
    </dgm:pt>
    <dgm:pt modelId="{51965C2F-AAEF-45F1-AD04-AF21AE13BB45}">
      <dgm:prSet phldrT="[Text]" custT="1"/>
      <dgm:spPr/>
      <dgm:t>
        <a:bodyPr/>
        <a:lstStyle/>
        <a:p>
          <a:r>
            <a:rPr lang="en-US" sz="1200" dirty="0" smtClean="0"/>
            <a:t>Struggling Learner</a:t>
          </a:r>
          <a:endParaRPr lang="en-US" sz="1200" dirty="0"/>
        </a:p>
      </dgm:t>
    </dgm:pt>
    <dgm:pt modelId="{7C757A8B-8D45-4424-A615-8BDD4AF7D3D3}" type="parTrans" cxnId="{2FBD8B1C-5A9F-43CD-BA52-3F7D9EA41B9A}">
      <dgm:prSet/>
      <dgm:spPr/>
      <dgm:t>
        <a:bodyPr/>
        <a:lstStyle/>
        <a:p>
          <a:endParaRPr lang="en-US" sz="3200"/>
        </a:p>
      </dgm:t>
    </dgm:pt>
    <dgm:pt modelId="{59B8E53D-551E-4A43-8299-57BD461FAECE}" type="sibTrans" cxnId="{2FBD8B1C-5A9F-43CD-BA52-3F7D9EA41B9A}">
      <dgm:prSet/>
      <dgm:spPr/>
      <dgm:t>
        <a:bodyPr/>
        <a:lstStyle/>
        <a:p>
          <a:endParaRPr lang="en-US" sz="3200"/>
        </a:p>
      </dgm:t>
    </dgm:pt>
    <dgm:pt modelId="{AF6954A7-8A65-4E28-984D-93C86140256A}">
      <dgm:prSet phldrT="[Text]" custT="1"/>
      <dgm:spPr/>
      <dgm:t>
        <a:bodyPr/>
        <a:lstStyle/>
        <a:p>
          <a:r>
            <a:rPr lang="en-US" sz="1200" dirty="0" smtClean="0"/>
            <a:t>Special Education </a:t>
          </a:r>
          <a:endParaRPr lang="en-US" sz="1200" dirty="0"/>
        </a:p>
      </dgm:t>
    </dgm:pt>
    <dgm:pt modelId="{36C743B3-8DFC-4445-AB49-11507DBEEB98}" type="parTrans" cxnId="{23AA5990-46A6-4196-ADC4-66295B4B5A28}">
      <dgm:prSet/>
      <dgm:spPr/>
      <dgm:t>
        <a:bodyPr/>
        <a:lstStyle/>
        <a:p>
          <a:endParaRPr lang="en-US" sz="3200"/>
        </a:p>
      </dgm:t>
    </dgm:pt>
    <dgm:pt modelId="{1139662F-815A-4BBF-B3DF-079AEA98C1BB}" type="sibTrans" cxnId="{23AA5990-46A6-4196-ADC4-66295B4B5A28}">
      <dgm:prSet/>
      <dgm:spPr/>
      <dgm:t>
        <a:bodyPr/>
        <a:lstStyle/>
        <a:p>
          <a:endParaRPr lang="en-US" sz="3200"/>
        </a:p>
      </dgm:t>
    </dgm:pt>
    <dgm:pt modelId="{ED333761-51DE-4B0D-B60A-43F467D27478}">
      <dgm:prSet phldrT="[Text]" custT="1"/>
      <dgm:spPr/>
      <dgm:t>
        <a:bodyPr/>
        <a:lstStyle/>
        <a:p>
          <a:r>
            <a:rPr lang="en-US" sz="1400" b="1" dirty="0" smtClean="0"/>
            <a:t>Blended Services </a:t>
          </a:r>
        </a:p>
        <a:p>
          <a:r>
            <a:rPr lang="en-US" sz="1200" dirty="0" smtClean="0"/>
            <a:t>including SetPoint </a:t>
          </a:r>
          <a:endParaRPr lang="en-US" sz="1200" dirty="0"/>
        </a:p>
      </dgm:t>
    </dgm:pt>
    <dgm:pt modelId="{0C0AAFA5-80A2-4CD0-8B01-9805ADDC593B}" type="parTrans" cxnId="{86FFD3AB-4073-40D8-826B-477F76A325A4}">
      <dgm:prSet/>
      <dgm:spPr/>
      <dgm:t>
        <a:bodyPr/>
        <a:lstStyle/>
        <a:p>
          <a:endParaRPr lang="en-US"/>
        </a:p>
      </dgm:t>
    </dgm:pt>
    <dgm:pt modelId="{BFE80AC3-7D20-4139-918E-3B0F54C6BF63}" type="sibTrans" cxnId="{86FFD3AB-4073-40D8-826B-477F76A325A4}">
      <dgm:prSet/>
      <dgm:spPr/>
      <dgm:t>
        <a:bodyPr/>
        <a:lstStyle/>
        <a:p>
          <a:endParaRPr lang="en-US"/>
        </a:p>
      </dgm:t>
    </dgm:pt>
    <dgm:pt modelId="{45DA13A5-D440-47D1-9299-C687D626E6FF}">
      <dgm:prSet custT="1"/>
      <dgm:spPr/>
      <dgm:t>
        <a:bodyPr/>
        <a:lstStyle/>
        <a:p>
          <a:r>
            <a:rPr lang="en-US" sz="1400" b="1" smtClean="0">
              <a:latin typeface="+mn-lt"/>
              <a:cs typeface="Arial" pitchFamily="34" charset="0"/>
            </a:rPr>
            <a:t>Common  Core Support</a:t>
          </a:r>
          <a:endParaRPr lang="en-US" sz="1400" b="1" dirty="0">
            <a:latin typeface="+mn-lt"/>
            <a:cs typeface="Arial" pitchFamily="34" charset="0"/>
          </a:endParaRPr>
        </a:p>
      </dgm:t>
    </dgm:pt>
    <dgm:pt modelId="{9A0B67FE-97B9-4D2F-95EE-3668A540D0C5}" type="parTrans" cxnId="{14B18ED3-018A-4769-BDE0-4C5742AC885C}">
      <dgm:prSet/>
      <dgm:spPr/>
      <dgm:t>
        <a:bodyPr/>
        <a:lstStyle/>
        <a:p>
          <a:endParaRPr lang="en-US"/>
        </a:p>
      </dgm:t>
    </dgm:pt>
    <dgm:pt modelId="{CD83739C-FA0A-4593-A8CF-E47208BA6B29}" type="sibTrans" cxnId="{14B18ED3-018A-4769-BDE0-4C5742AC885C}">
      <dgm:prSet/>
      <dgm:spPr/>
      <dgm:t>
        <a:bodyPr/>
        <a:lstStyle/>
        <a:p>
          <a:endParaRPr lang="en-US"/>
        </a:p>
      </dgm:t>
    </dgm:pt>
    <dgm:pt modelId="{61679A3E-6232-4404-A866-B6FAF3C3F832}">
      <dgm:prSet custT="1"/>
      <dgm:spPr/>
      <dgm:t>
        <a:bodyPr/>
        <a:lstStyle/>
        <a:p>
          <a:r>
            <a:rPr lang="en-US" sz="1200" b="0" dirty="0" smtClean="0"/>
            <a:t>English Learner</a:t>
          </a:r>
          <a:endParaRPr lang="en-US" sz="1200" b="0" dirty="0"/>
        </a:p>
      </dgm:t>
    </dgm:pt>
    <dgm:pt modelId="{DC0080C6-DE3C-4E52-94B5-37817907765A}" type="parTrans" cxnId="{601331FF-CB2C-4300-A7EB-DE75CE15657A}">
      <dgm:prSet/>
      <dgm:spPr/>
      <dgm:t>
        <a:bodyPr/>
        <a:lstStyle/>
        <a:p>
          <a:endParaRPr lang="en-US"/>
        </a:p>
      </dgm:t>
    </dgm:pt>
    <dgm:pt modelId="{17EE26E7-CE8B-4CF0-9ACA-C4FAC99CC1AB}" type="sibTrans" cxnId="{601331FF-CB2C-4300-A7EB-DE75CE15657A}">
      <dgm:prSet/>
      <dgm:spPr/>
      <dgm:t>
        <a:bodyPr/>
        <a:lstStyle/>
        <a:p>
          <a:endParaRPr lang="en-US"/>
        </a:p>
      </dgm:t>
    </dgm:pt>
    <dgm:pt modelId="{AA478DEA-86C7-4132-BEF3-F48E76F118D6}" type="pres">
      <dgm:prSet presAssocID="{79F5D52F-3876-48F0-A6AC-9610309CBC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4E6629-C92E-4AC9-A156-63D2F7B5D3A4}" type="pres">
      <dgm:prSet presAssocID="{38EDB9D5-0F2C-4971-A0E9-E39F35FD320F}" presName="hierRoot1" presStyleCnt="0"/>
      <dgm:spPr/>
    </dgm:pt>
    <dgm:pt modelId="{762DC65C-DFE7-4569-935D-74C9A99B05A1}" type="pres">
      <dgm:prSet presAssocID="{38EDB9D5-0F2C-4971-A0E9-E39F35FD320F}" presName="composite" presStyleCnt="0"/>
      <dgm:spPr/>
    </dgm:pt>
    <dgm:pt modelId="{3A6B3F04-5949-402D-AF4A-41502B92BF10}" type="pres">
      <dgm:prSet presAssocID="{38EDB9D5-0F2C-4971-A0E9-E39F35FD320F}" presName="background" presStyleLbl="node0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E9D90B8D-6CCD-4BB0-BA5D-378D6A3E3528}" type="pres">
      <dgm:prSet presAssocID="{38EDB9D5-0F2C-4971-A0E9-E39F35FD320F}" presName="text" presStyleLbl="fgAcc0" presStyleIdx="0" presStyleCnt="1" custScaleX="190851" custScaleY="141834" custLinFactNeighborX="-44323" custLinFactNeighborY="-56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876D2-A508-46A0-9A4A-9D48E96F7679}" type="pres">
      <dgm:prSet presAssocID="{38EDB9D5-0F2C-4971-A0E9-E39F35FD320F}" presName="hierChild2" presStyleCnt="0"/>
      <dgm:spPr/>
    </dgm:pt>
    <dgm:pt modelId="{9325F08D-5F14-4803-9F91-231AAA034B7D}" type="pres">
      <dgm:prSet presAssocID="{A74126E8-60FC-49A0-A52F-DCBCDBAF06F4}" presName="Name10" presStyleLbl="parChTrans1D2" presStyleIdx="0" presStyleCnt="4"/>
      <dgm:spPr/>
      <dgm:t>
        <a:bodyPr/>
        <a:lstStyle/>
        <a:p>
          <a:endParaRPr lang="en-US"/>
        </a:p>
      </dgm:t>
    </dgm:pt>
    <dgm:pt modelId="{89C06849-C8DD-4B6E-8452-87B6BDA71588}" type="pres">
      <dgm:prSet presAssocID="{DE2478F3-F6A7-4608-A3EF-6F232375CA98}" presName="hierRoot2" presStyleCnt="0"/>
      <dgm:spPr/>
    </dgm:pt>
    <dgm:pt modelId="{1A856F7C-710F-4B70-9EA3-47C67EEAA25D}" type="pres">
      <dgm:prSet presAssocID="{DE2478F3-F6A7-4608-A3EF-6F232375CA98}" presName="composite2" presStyleCnt="0"/>
      <dgm:spPr/>
    </dgm:pt>
    <dgm:pt modelId="{BEDA9187-FD97-424A-B140-E393B1A3D448}" type="pres">
      <dgm:prSet presAssocID="{DE2478F3-F6A7-4608-A3EF-6F232375CA98}" presName="background2" presStyleLbl="node2" presStyleIdx="0" presStyleCnt="4"/>
      <dgm:spPr/>
    </dgm:pt>
    <dgm:pt modelId="{C8EBBCD2-51CF-49C7-80A8-6AEAE746EED2}" type="pres">
      <dgm:prSet presAssocID="{DE2478F3-F6A7-4608-A3EF-6F232375CA98}" presName="text2" presStyleLbl="fgAcc2" presStyleIdx="0" presStyleCnt="4" custScaleX="193610" custLinFactNeighborX="20826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FFFB50-3820-4DA8-ABAE-D8921D740F13}" type="pres">
      <dgm:prSet presAssocID="{DE2478F3-F6A7-4608-A3EF-6F232375CA98}" presName="hierChild3" presStyleCnt="0"/>
      <dgm:spPr/>
    </dgm:pt>
    <dgm:pt modelId="{FA429958-6243-4FD3-B664-2F3AAF3A6696}" type="pres">
      <dgm:prSet presAssocID="{C0FF8F4A-6A1A-4B41-907C-76403D7CAEF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20CBA08-E8B9-471D-A351-6AE960210D98}" type="pres">
      <dgm:prSet presAssocID="{E395314B-0BC2-409B-934C-6172184CCCFF}" presName="hierRoot3" presStyleCnt="0"/>
      <dgm:spPr/>
    </dgm:pt>
    <dgm:pt modelId="{193EEBC7-22D2-4C71-90EE-12CEA33C8DC0}" type="pres">
      <dgm:prSet presAssocID="{E395314B-0BC2-409B-934C-6172184CCCFF}" presName="composite3" presStyleCnt="0"/>
      <dgm:spPr/>
    </dgm:pt>
    <dgm:pt modelId="{C179EDF2-E9C0-4491-8308-48A4229DDAE9}" type="pres">
      <dgm:prSet presAssocID="{E395314B-0BC2-409B-934C-6172184CCCFF}" presName="background3" presStyleLbl="node3" presStyleIdx="0" presStyleCnt="4"/>
      <dgm:spPr/>
    </dgm:pt>
    <dgm:pt modelId="{80C6570E-E31D-49C7-ACB9-4BCF63AD2860}" type="pres">
      <dgm:prSet presAssocID="{E395314B-0BC2-409B-934C-6172184CCCFF}" presName="text3" presStyleLbl="fgAcc3" presStyleIdx="0" presStyleCnt="4" custScaleX="123956" custScaleY="135577" custLinFactNeighborX="20826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C1E4B9-CF7F-4B4B-82E7-B6410745C6F2}" type="pres">
      <dgm:prSet presAssocID="{E395314B-0BC2-409B-934C-6172184CCCFF}" presName="hierChild4" presStyleCnt="0"/>
      <dgm:spPr/>
    </dgm:pt>
    <dgm:pt modelId="{78C1DE22-D866-4117-99D4-FE01A048A3C6}" type="pres">
      <dgm:prSet presAssocID="{808B5D2F-1771-4A6A-B0B2-F8B0BBBDC74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0C2F8F3F-48BA-42F7-AB54-D6ADE5B96A9B}" type="pres">
      <dgm:prSet presAssocID="{40CA5352-1285-49A3-B9F2-ABA8407BBEED}" presName="hierRoot3" presStyleCnt="0"/>
      <dgm:spPr/>
    </dgm:pt>
    <dgm:pt modelId="{143B2384-5911-49C6-B8A8-520F1D14BA39}" type="pres">
      <dgm:prSet presAssocID="{40CA5352-1285-49A3-B9F2-ABA8407BBEED}" presName="composite3" presStyleCnt="0"/>
      <dgm:spPr/>
    </dgm:pt>
    <dgm:pt modelId="{15B16D91-54E3-49CE-B2F8-EBF50848E9DE}" type="pres">
      <dgm:prSet presAssocID="{40CA5352-1285-49A3-B9F2-ABA8407BBEED}" presName="background3" presStyleLbl="node3" presStyleIdx="1" presStyleCnt="4"/>
      <dgm:spPr/>
    </dgm:pt>
    <dgm:pt modelId="{4A6F3DC3-22F9-411E-8219-A73BB696512D}" type="pres">
      <dgm:prSet presAssocID="{40CA5352-1285-49A3-B9F2-ABA8407BBEED}" presName="text3" presStyleLbl="fgAcc3" presStyleIdx="1" presStyleCnt="4" custScaleX="121869" custScaleY="131083" custLinFactNeighborX="20826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770BA6-7EAF-41E7-B849-84B067C7C57E}" type="pres">
      <dgm:prSet presAssocID="{40CA5352-1285-49A3-B9F2-ABA8407BBEED}" presName="hierChild4" presStyleCnt="0"/>
      <dgm:spPr/>
    </dgm:pt>
    <dgm:pt modelId="{1E7600EA-155E-4A07-9EB7-2B4CA67D0BE2}" type="pres">
      <dgm:prSet presAssocID="{D7E7A5BC-1E88-479E-A8DB-35DA351C114C}" presName="Name10" presStyleLbl="parChTrans1D2" presStyleIdx="1" presStyleCnt="4"/>
      <dgm:spPr/>
      <dgm:t>
        <a:bodyPr/>
        <a:lstStyle/>
        <a:p>
          <a:endParaRPr lang="en-US"/>
        </a:p>
      </dgm:t>
    </dgm:pt>
    <dgm:pt modelId="{21CA428A-F083-4E56-9D46-B3906AA24C32}" type="pres">
      <dgm:prSet presAssocID="{39ABB541-A13C-4D96-81A2-1A8BF6EB4ED8}" presName="hierRoot2" presStyleCnt="0"/>
      <dgm:spPr/>
    </dgm:pt>
    <dgm:pt modelId="{8A61C4AB-19B0-4B14-9BD6-E0D93AC2772A}" type="pres">
      <dgm:prSet presAssocID="{39ABB541-A13C-4D96-81A2-1A8BF6EB4ED8}" presName="composite2" presStyleCnt="0"/>
      <dgm:spPr/>
    </dgm:pt>
    <dgm:pt modelId="{AEA6742F-E814-487E-9018-64AD65C61526}" type="pres">
      <dgm:prSet presAssocID="{39ABB541-A13C-4D96-81A2-1A8BF6EB4ED8}" presName="background2" presStyleLbl="node2" presStyleIdx="1" presStyleCnt="4"/>
      <dgm:spPr>
        <a:solidFill>
          <a:schemeClr val="accent2">
            <a:lumMod val="40000"/>
            <a:lumOff val="60000"/>
          </a:schemeClr>
        </a:solidFill>
      </dgm:spPr>
    </dgm:pt>
    <dgm:pt modelId="{B2DD1C23-82FF-4DC7-B92C-B5E2BD99009E}" type="pres">
      <dgm:prSet presAssocID="{39ABB541-A13C-4D96-81A2-1A8BF6EB4ED8}" presName="text2" presStyleLbl="fgAcc2" presStyleIdx="1" presStyleCnt="4" custScaleX="197427" custLinFactX="100000" custLinFactNeighborX="148133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365DE-D53F-4E3D-B012-16C41008523B}" type="pres">
      <dgm:prSet presAssocID="{39ABB541-A13C-4D96-81A2-1A8BF6EB4ED8}" presName="hierChild3" presStyleCnt="0"/>
      <dgm:spPr/>
    </dgm:pt>
    <dgm:pt modelId="{8E834ED0-0329-4AE4-AA05-C6C8A8B51967}" type="pres">
      <dgm:prSet presAssocID="{D501C254-9104-48F0-A2BE-3171FDDA2D9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C16D2738-D4D2-4D31-BB10-2D8B0E86CC90}" type="pres">
      <dgm:prSet presAssocID="{EBB4B233-5268-478C-A761-1A4DD07F9265}" presName="hierRoot3" presStyleCnt="0"/>
      <dgm:spPr/>
    </dgm:pt>
    <dgm:pt modelId="{A745C5B0-917E-4816-A3FE-491B6FE56FEA}" type="pres">
      <dgm:prSet presAssocID="{EBB4B233-5268-478C-A761-1A4DD07F9265}" presName="composite3" presStyleCnt="0"/>
      <dgm:spPr/>
    </dgm:pt>
    <dgm:pt modelId="{FE8EE553-646F-4655-9818-4F8FE7CB5F4C}" type="pres">
      <dgm:prSet presAssocID="{EBB4B233-5268-478C-A761-1A4DD07F9265}" presName="background3" presStyleLbl="node3" presStyleIdx="2" presStyleCnt="4"/>
      <dgm:spPr>
        <a:solidFill>
          <a:schemeClr val="accent2">
            <a:lumMod val="40000"/>
            <a:lumOff val="60000"/>
          </a:schemeClr>
        </a:solidFill>
      </dgm:spPr>
    </dgm:pt>
    <dgm:pt modelId="{0FB5BAF1-3A61-4C40-A006-39EF7A6B9955}" type="pres">
      <dgm:prSet presAssocID="{EBB4B233-5268-478C-A761-1A4DD07F9265}" presName="text3" presStyleLbl="fgAcc3" presStyleIdx="2" presStyleCnt="4" custLinFactX="100000" custLinFactNeighborX="132279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EFAB31-4832-4ED4-A5AD-83D158DCF6D4}" type="pres">
      <dgm:prSet presAssocID="{EBB4B233-5268-478C-A761-1A4DD07F9265}" presName="hierChild4" presStyleCnt="0"/>
      <dgm:spPr/>
    </dgm:pt>
    <dgm:pt modelId="{512F675A-E064-4E57-B896-411E6B06DEA1}" type="pres">
      <dgm:prSet presAssocID="{54D865CD-8633-4B19-A340-B1CF4304BA5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BC014C90-BA2C-4180-B106-7124FCDE8896}" type="pres">
      <dgm:prSet presAssocID="{47B16B95-2098-474E-B9DF-AD048935CCE3}" presName="hierRoot3" presStyleCnt="0"/>
      <dgm:spPr/>
    </dgm:pt>
    <dgm:pt modelId="{002F228E-72B0-4B76-AC99-B9720D12777F}" type="pres">
      <dgm:prSet presAssocID="{47B16B95-2098-474E-B9DF-AD048935CCE3}" presName="composite3" presStyleCnt="0"/>
      <dgm:spPr/>
    </dgm:pt>
    <dgm:pt modelId="{3034075A-855B-4086-B749-7CC30ECD517B}" type="pres">
      <dgm:prSet presAssocID="{47B16B95-2098-474E-B9DF-AD048935CCE3}" presName="background3" presStyleLbl="node3" presStyleIdx="3" presStyleCnt="4"/>
      <dgm:spPr>
        <a:solidFill>
          <a:schemeClr val="accent2">
            <a:lumMod val="40000"/>
            <a:lumOff val="60000"/>
          </a:schemeClr>
        </a:solidFill>
      </dgm:spPr>
    </dgm:pt>
    <dgm:pt modelId="{8938AC87-DBF4-46B6-B6FA-57D0C4F31A80}" type="pres">
      <dgm:prSet presAssocID="{47B16B95-2098-474E-B9DF-AD048935CCE3}" presName="text3" presStyleLbl="fgAcc3" presStyleIdx="3" presStyleCnt="4" custLinFactX="100000" custLinFactNeighborX="138881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15650-E922-405E-9C19-B43DC27846DD}" type="pres">
      <dgm:prSet presAssocID="{47B16B95-2098-474E-B9DF-AD048935CCE3}" presName="hierChild4" presStyleCnt="0"/>
      <dgm:spPr/>
    </dgm:pt>
    <dgm:pt modelId="{7E2B0C6B-3AA1-4C64-BE40-70D55A9C1BE7}" type="pres">
      <dgm:prSet presAssocID="{7C757A8B-8D45-4424-A615-8BDD4AF7D3D3}" presName="Name23" presStyleLbl="parChTrans1D4" presStyleIdx="0" presStyleCnt="3"/>
      <dgm:spPr/>
      <dgm:t>
        <a:bodyPr/>
        <a:lstStyle/>
        <a:p>
          <a:endParaRPr lang="en-US"/>
        </a:p>
      </dgm:t>
    </dgm:pt>
    <dgm:pt modelId="{EB2489EE-0FB4-4B28-8CE9-9CDF768A82AB}" type="pres">
      <dgm:prSet presAssocID="{51965C2F-AAEF-45F1-AD04-AF21AE13BB45}" presName="hierRoot4" presStyleCnt="0"/>
      <dgm:spPr/>
    </dgm:pt>
    <dgm:pt modelId="{D397000B-47AA-4339-8824-58F976F02256}" type="pres">
      <dgm:prSet presAssocID="{51965C2F-AAEF-45F1-AD04-AF21AE13BB45}" presName="composite4" presStyleCnt="0"/>
      <dgm:spPr/>
    </dgm:pt>
    <dgm:pt modelId="{9BDA0EED-60BB-49F0-82F4-586DF9A4449E}" type="pres">
      <dgm:prSet presAssocID="{51965C2F-AAEF-45F1-AD04-AF21AE13BB45}" presName="background4" presStyleLbl="node4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5093AA06-67DE-4D91-8623-4B7EDABDFE89}" type="pres">
      <dgm:prSet presAssocID="{51965C2F-AAEF-45F1-AD04-AF21AE13BB45}" presName="text4" presStyleLbl="fgAcc4" presStyleIdx="0" presStyleCnt="3" custLinFactX="98854" custLinFactNeighborX="100000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80E2D9-805D-47AF-91CB-2FFEFF5AF6E8}" type="pres">
      <dgm:prSet presAssocID="{51965C2F-AAEF-45F1-AD04-AF21AE13BB45}" presName="hierChild5" presStyleCnt="0"/>
      <dgm:spPr/>
    </dgm:pt>
    <dgm:pt modelId="{98686F2F-6D90-493D-B04F-866B4E41EC2D}" type="pres">
      <dgm:prSet presAssocID="{36C743B3-8DFC-4445-AB49-11507DBEEB98}" presName="Name23" presStyleLbl="parChTrans1D4" presStyleIdx="1" presStyleCnt="3"/>
      <dgm:spPr/>
      <dgm:t>
        <a:bodyPr/>
        <a:lstStyle/>
        <a:p>
          <a:endParaRPr lang="en-US"/>
        </a:p>
      </dgm:t>
    </dgm:pt>
    <dgm:pt modelId="{54470912-17EE-48E7-8FAB-76F7099F2098}" type="pres">
      <dgm:prSet presAssocID="{AF6954A7-8A65-4E28-984D-93C86140256A}" presName="hierRoot4" presStyleCnt="0"/>
      <dgm:spPr/>
    </dgm:pt>
    <dgm:pt modelId="{CC0AB18E-B2F2-4FBD-9246-CF4CC28D1199}" type="pres">
      <dgm:prSet presAssocID="{AF6954A7-8A65-4E28-984D-93C86140256A}" presName="composite4" presStyleCnt="0"/>
      <dgm:spPr/>
    </dgm:pt>
    <dgm:pt modelId="{B4242B3E-E42F-4B02-83D9-31A8EF6E5EB9}" type="pres">
      <dgm:prSet presAssocID="{AF6954A7-8A65-4E28-984D-93C86140256A}" presName="background4" presStyleLbl="node4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99E6F61E-F112-401F-9536-8EF61A764B2F}" type="pres">
      <dgm:prSet presAssocID="{AF6954A7-8A65-4E28-984D-93C86140256A}" presName="text4" presStyleLbl="fgAcc4" presStyleIdx="1" presStyleCnt="3" custLinFactX="100000" custLinFactNeighborX="101120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503B93-EFC8-499A-BA63-E3ED75D5C9BD}" type="pres">
      <dgm:prSet presAssocID="{AF6954A7-8A65-4E28-984D-93C86140256A}" presName="hierChild5" presStyleCnt="0"/>
      <dgm:spPr/>
    </dgm:pt>
    <dgm:pt modelId="{A5682C36-0D87-42D4-9C55-CDFB4CD60CA3}" type="pres">
      <dgm:prSet presAssocID="{DC0080C6-DE3C-4E52-94B5-37817907765A}" presName="Name23" presStyleLbl="parChTrans1D4" presStyleIdx="2" presStyleCnt="3"/>
      <dgm:spPr/>
      <dgm:t>
        <a:bodyPr/>
        <a:lstStyle/>
        <a:p>
          <a:endParaRPr lang="en-US"/>
        </a:p>
      </dgm:t>
    </dgm:pt>
    <dgm:pt modelId="{FD2A66B9-46E0-4973-881F-D99F06C1F823}" type="pres">
      <dgm:prSet presAssocID="{61679A3E-6232-4404-A866-B6FAF3C3F832}" presName="hierRoot4" presStyleCnt="0"/>
      <dgm:spPr/>
    </dgm:pt>
    <dgm:pt modelId="{8EF8D052-8C4F-43AF-B2B5-8C7BC8168965}" type="pres">
      <dgm:prSet presAssocID="{61679A3E-6232-4404-A866-B6FAF3C3F832}" presName="composite4" presStyleCnt="0"/>
      <dgm:spPr/>
    </dgm:pt>
    <dgm:pt modelId="{B849B553-00F3-4E03-A65F-8A4029D3A117}" type="pres">
      <dgm:prSet presAssocID="{61679A3E-6232-4404-A866-B6FAF3C3F832}" presName="background4" presStyleLbl="node4" presStyleIdx="2" presStyleCnt="3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4742CC17-D091-4E64-A0CC-85085F9B2B7A}" type="pres">
      <dgm:prSet presAssocID="{61679A3E-6232-4404-A866-B6FAF3C3F832}" presName="text4" presStyleLbl="fgAcc4" presStyleIdx="2" presStyleCnt="3" custLinFactX="99596" custLinFactNeighborX="100000" custLinFactNeighborY="-40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0FC86B-ECCC-4CB2-9A19-527BFBA66B6A}" type="pres">
      <dgm:prSet presAssocID="{61679A3E-6232-4404-A866-B6FAF3C3F832}" presName="hierChild5" presStyleCnt="0"/>
      <dgm:spPr/>
    </dgm:pt>
    <dgm:pt modelId="{07B56304-6316-41DA-87F1-9B412659DDAF}" type="pres">
      <dgm:prSet presAssocID="{0C0AAFA5-80A2-4CD0-8B01-9805ADDC593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40CDF609-ED3F-499C-B439-F294ABCD4886}" type="pres">
      <dgm:prSet presAssocID="{ED333761-51DE-4B0D-B60A-43F467D27478}" presName="hierRoot2" presStyleCnt="0"/>
      <dgm:spPr/>
    </dgm:pt>
    <dgm:pt modelId="{B560E881-D630-4902-87DA-81C378C7D27D}" type="pres">
      <dgm:prSet presAssocID="{ED333761-51DE-4B0D-B60A-43F467D27478}" presName="composite2" presStyleCnt="0"/>
      <dgm:spPr/>
    </dgm:pt>
    <dgm:pt modelId="{D14675B4-A93E-41A0-B9BF-57AFA26DD7A0}" type="pres">
      <dgm:prSet presAssocID="{ED333761-51DE-4B0D-B60A-43F467D27478}" presName="background2" presStyleLbl="node2" presStyleIdx="2" presStyleCnt="4"/>
      <dgm:spPr>
        <a:solidFill>
          <a:schemeClr val="accent3">
            <a:lumMod val="40000"/>
            <a:lumOff val="60000"/>
          </a:schemeClr>
        </a:solidFill>
      </dgm:spPr>
    </dgm:pt>
    <dgm:pt modelId="{6F9D53EC-F65B-49DB-9AB6-E98F5766F88F}" type="pres">
      <dgm:prSet presAssocID="{ED333761-51DE-4B0D-B60A-43F467D27478}" presName="text2" presStyleLbl="fgAcc2" presStyleIdx="2" presStyleCnt="4" custScaleX="170642" custLinFactX="-145544" custLinFactY="200000" custLinFactNeighborX="-200000" custLinFactNeighborY="236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2205AE-FFEA-4701-9F10-8A8F567B767D}" type="pres">
      <dgm:prSet presAssocID="{ED333761-51DE-4B0D-B60A-43F467D27478}" presName="hierChild3" presStyleCnt="0"/>
      <dgm:spPr/>
    </dgm:pt>
    <dgm:pt modelId="{FB249EE3-2DAC-40A7-82A2-EF765B3510F6}" type="pres">
      <dgm:prSet presAssocID="{9A0B67FE-97B9-4D2F-95EE-3668A540D0C5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6E7A16E-0012-49D8-9E57-1EEBA095E344}" type="pres">
      <dgm:prSet presAssocID="{45DA13A5-D440-47D1-9299-C687D626E6FF}" presName="hierRoot2" presStyleCnt="0"/>
      <dgm:spPr/>
    </dgm:pt>
    <dgm:pt modelId="{DEBEF790-1686-4980-A2C1-A1F8EB59DEB5}" type="pres">
      <dgm:prSet presAssocID="{45DA13A5-D440-47D1-9299-C687D626E6FF}" presName="composite2" presStyleCnt="0"/>
      <dgm:spPr/>
    </dgm:pt>
    <dgm:pt modelId="{80317FAC-2D39-41D2-A886-A5269996DCF9}" type="pres">
      <dgm:prSet presAssocID="{45DA13A5-D440-47D1-9299-C687D626E6FF}" presName="background2" presStyleLbl="node2" presStyleIdx="3" presStyleCnt="4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3E4C762-C1A1-4C2B-867D-DCF5286263C3}" type="pres">
      <dgm:prSet presAssocID="{45DA13A5-D440-47D1-9299-C687D626E6FF}" presName="text2" presStyleLbl="fgAcc2" presStyleIdx="3" presStyleCnt="4" custScaleX="166158" custScaleY="90706" custLinFactX="-100000" custLinFactY="200000" custLinFactNeighborX="-160460" custLinFactNeighborY="237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C7860-E7F4-4289-9D47-892546252E4C}" type="pres">
      <dgm:prSet presAssocID="{45DA13A5-D440-47D1-9299-C687D626E6FF}" presName="hierChild3" presStyleCnt="0"/>
      <dgm:spPr/>
    </dgm:pt>
  </dgm:ptLst>
  <dgm:cxnLst>
    <dgm:cxn modelId="{57C91A87-CFEC-4E7D-901D-8908414AEE3C}" type="presOf" srcId="{61679A3E-6232-4404-A866-B6FAF3C3F832}" destId="{4742CC17-D091-4E64-A0CC-85085F9B2B7A}" srcOrd="0" destOrd="0" presId="urn:microsoft.com/office/officeart/2005/8/layout/hierarchy1"/>
    <dgm:cxn modelId="{95EED58D-98AD-4F11-9022-2167FEDEFC0A}" type="presOf" srcId="{47B16B95-2098-474E-B9DF-AD048935CCE3}" destId="{8938AC87-DBF4-46B6-B6FA-57D0C4F31A80}" srcOrd="0" destOrd="0" presId="urn:microsoft.com/office/officeart/2005/8/layout/hierarchy1"/>
    <dgm:cxn modelId="{32431CE0-6314-415A-B30F-3CBC7BD91963}" srcId="{39ABB541-A13C-4D96-81A2-1A8BF6EB4ED8}" destId="{47B16B95-2098-474E-B9DF-AD048935CCE3}" srcOrd="1" destOrd="0" parTransId="{54D865CD-8633-4B19-A340-B1CF4304BA52}" sibTransId="{331ABEE5-395C-433C-8537-C430159F97E7}"/>
    <dgm:cxn modelId="{E871F4F6-1E18-43D8-887E-3A8B93458C4D}" srcId="{38EDB9D5-0F2C-4971-A0E9-E39F35FD320F}" destId="{DE2478F3-F6A7-4608-A3EF-6F232375CA98}" srcOrd="0" destOrd="0" parTransId="{A74126E8-60FC-49A0-A52F-DCBCDBAF06F4}" sibTransId="{1C5D5453-EDC2-4F50-AF08-9026D52360CC}"/>
    <dgm:cxn modelId="{8B18F1C9-10FF-43C5-AEE3-3FB6434BC50F}" type="presOf" srcId="{DE2478F3-F6A7-4608-A3EF-6F232375CA98}" destId="{C8EBBCD2-51CF-49C7-80A8-6AEAE746EED2}" srcOrd="0" destOrd="0" presId="urn:microsoft.com/office/officeart/2005/8/layout/hierarchy1"/>
    <dgm:cxn modelId="{DD2BABC1-A765-4E53-B068-F3EEACFE1A5F}" type="presOf" srcId="{54D865CD-8633-4B19-A340-B1CF4304BA52}" destId="{512F675A-E064-4E57-B896-411E6B06DEA1}" srcOrd="0" destOrd="0" presId="urn:microsoft.com/office/officeart/2005/8/layout/hierarchy1"/>
    <dgm:cxn modelId="{53EC9FEB-42C9-41B1-8B85-634DAA9A31DC}" srcId="{38EDB9D5-0F2C-4971-A0E9-E39F35FD320F}" destId="{39ABB541-A13C-4D96-81A2-1A8BF6EB4ED8}" srcOrd="1" destOrd="0" parTransId="{D7E7A5BC-1E88-479E-A8DB-35DA351C114C}" sibTransId="{B75B3030-41E7-43EE-87E0-50E82F0309CA}"/>
    <dgm:cxn modelId="{01ACAC92-1A99-4C0A-9ED1-3511D98F8AFA}" type="presOf" srcId="{0C0AAFA5-80A2-4CD0-8B01-9805ADDC593B}" destId="{07B56304-6316-41DA-87F1-9B412659DDAF}" srcOrd="0" destOrd="0" presId="urn:microsoft.com/office/officeart/2005/8/layout/hierarchy1"/>
    <dgm:cxn modelId="{B593332C-064C-483D-9030-DCCFCEA008BC}" type="presOf" srcId="{808B5D2F-1771-4A6A-B0B2-F8B0BBBDC742}" destId="{78C1DE22-D866-4117-99D4-FE01A048A3C6}" srcOrd="0" destOrd="0" presId="urn:microsoft.com/office/officeart/2005/8/layout/hierarchy1"/>
    <dgm:cxn modelId="{9113FAAF-0A6B-44F5-A05A-25BBBA21C02F}" type="presOf" srcId="{40CA5352-1285-49A3-B9F2-ABA8407BBEED}" destId="{4A6F3DC3-22F9-411E-8219-A73BB696512D}" srcOrd="0" destOrd="0" presId="urn:microsoft.com/office/officeart/2005/8/layout/hierarchy1"/>
    <dgm:cxn modelId="{77F2C8A8-0954-41F2-BBBC-EC16BB3CD1B9}" type="presOf" srcId="{79F5D52F-3876-48F0-A6AC-9610309CBCEC}" destId="{AA478DEA-86C7-4132-BEF3-F48E76F118D6}" srcOrd="0" destOrd="0" presId="urn:microsoft.com/office/officeart/2005/8/layout/hierarchy1"/>
    <dgm:cxn modelId="{E42B6BFA-DE6B-4277-915A-1B1FB53A886C}" type="presOf" srcId="{C0FF8F4A-6A1A-4B41-907C-76403D7CAEF2}" destId="{FA429958-6243-4FD3-B664-2F3AAF3A6696}" srcOrd="0" destOrd="0" presId="urn:microsoft.com/office/officeart/2005/8/layout/hierarchy1"/>
    <dgm:cxn modelId="{DE256309-5300-46DC-A30A-4A69F9E59F5A}" type="presOf" srcId="{38EDB9D5-0F2C-4971-A0E9-E39F35FD320F}" destId="{E9D90B8D-6CCD-4BB0-BA5D-378D6A3E3528}" srcOrd="0" destOrd="0" presId="urn:microsoft.com/office/officeart/2005/8/layout/hierarchy1"/>
    <dgm:cxn modelId="{82729BAB-8110-4A50-93B5-4CF26D9B67A9}" type="presOf" srcId="{39ABB541-A13C-4D96-81A2-1A8BF6EB4ED8}" destId="{B2DD1C23-82FF-4DC7-B92C-B5E2BD99009E}" srcOrd="0" destOrd="0" presId="urn:microsoft.com/office/officeart/2005/8/layout/hierarchy1"/>
    <dgm:cxn modelId="{5C1A26CB-B48C-4C3A-98A1-5DE6A86909F4}" type="presOf" srcId="{7C757A8B-8D45-4424-A615-8BDD4AF7D3D3}" destId="{7E2B0C6B-3AA1-4C64-BE40-70D55A9C1BE7}" srcOrd="0" destOrd="0" presId="urn:microsoft.com/office/officeart/2005/8/layout/hierarchy1"/>
    <dgm:cxn modelId="{14B18ED3-018A-4769-BDE0-4C5742AC885C}" srcId="{38EDB9D5-0F2C-4971-A0E9-E39F35FD320F}" destId="{45DA13A5-D440-47D1-9299-C687D626E6FF}" srcOrd="3" destOrd="0" parTransId="{9A0B67FE-97B9-4D2F-95EE-3668A540D0C5}" sibTransId="{CD83739C-FA0A-4593-A8CF-E47208BA6B29}"/>
    <dgm:cxn modelId="{23579BA6-68E2-4A39-924B-F7310D4B592B}" srcId="{79F5D52F-3876-48F0-A6AC-9610309CBCEC}" destId="{38EDB9D5-0F2C-4971-A0E9-E39F35FD320F}" srcOrd="0" destOrd="0" parTransId="{9FF5B3E7-368F-4C0A-9F32-DA4D4ABE023E}" sibTransId="{B4D11505-9609-4C93-9606-0047C2962793}"/>
    <dgm:cxn modelId="{44C25855-6584-44E1-A73A-FE8CE1478B79}" srcId="{DE2478F3-F6A7-4608-A3EF-6F232375CA98}" destId="{E395314B-0BC2-409B-934C-6172184CCCFF}" srcOrd="0" destOrd="0" parTransId="{C0FF8F4A-6A1A-4B41-907C-76403D7CAEF2}" sibTransId="{60A76F16-82A0-4822-B76B-AFD9F0EB583C}"/>
    <dgm:cxn modelId="{86FFD3AB-4073-40D8-826B-477F76A325A4}" srcId="{38EDB9D5-0F2C-4971-A0E9-E39F35FD320F}" destId="{ED333761-51DE-4B0D-B60A-43F467D27478}" srcOrd="2" destOrd="0" parTransId="{0C0AAFA5-80A2-4CD0-8B01-9805ADDC593B}" sibTransId="{BFE80AC3-7D20-4139-918E-3B0F54C6BF63}"/>
    <dgm:cxn modelId="{40395E25-760B-4D65-B359-F889DAE39E30}" type="presOf" srcId="{45DA13A5-D440-47D1-9299-C687D626E6FF}" destId="{03E4C762-C1A1-4C2B-867D-DCF5286263C3}" srcOrd="0" destOrd="0" presId="urn:microsoft.com/office/officeart/2005/8/layout/hierarchy1"/>
    <dgm:cxn modelId="{80B54EC4-6F77-484C-BD03-C4CA6A9066CA}" type="presOf" srcId="{EBB4B233-5268-478C-A761-1A4DD07F9265}" destId="{0FB5BAF1-3A61-4C40-A006-39EF7A6B9955}" srcOrd="0" destOrd="0" presId="urn:microsoft.com/office/officeart/2005/8/layout/hierarchy1"/>
    <dgm:cxn modelId="{0E2DA4AD-0EAB-4D1E-81A6-6B0CE9163819}" srcId="{DE2478F3-F6A7-4608-A3EF-6F232375CA98}" destId="{40CA5352-1285-49A3-B9F2-ABA8407BBEED}" srcOrd="1" destOrd="0" parTransId="{808B5D2F-1771-4A6A-B0B2-F8B0BBBDC742}" sibTransId="{8C67C11E-7759-4CC0-BF12-7CF44669DC5F}"/>
    <dgm:cxn modelId="{11CD0733-DE34-42CD-810E-6A5C47421340}" type="presOf" srcId="{9A0B67FE-97B9-4D2F-95EE-3668A540D0C5}" destId="{FB249EE3-2DAC-40A7-82A2-EF765B3510F6}" srcOrd="0" destOrd="0" presId="urn:microsoft.com/office/officeart/2005/8/layout/hierarchy1"/>
    <dgm:cxn modelId="{8BD12547-F9F1-4606-9127-72DF67CBDC26}" type="presOf" srcId="{ED333761-51DE-4B0D-B60A-43F467D27478}" destId="{6F9D53EC-F65B-49DB-9AB6-E98F5766F88F}" srcOrd="0" destOrd="0" presId="urn:microsoft.com/office/officeart/2005/8/layout/hierarchy1"/>
    <dgm:cxn modelId="{73DA8BC5-7668-4592-87C0-95145B54E74C}" type="presOf" srcId="{D501C254-9104-48F0-A2BE-3171FDDA2D93}" destId="{8E834ED0-0329-4AE4-AA05-C6C8A8B51967}" srcOrd="0" destOrd="0" presId="urn:microsoft.com/office/officeart/2005/8/layout/hierarchy1"/>
    <dgm:cxn modelId="{601331FF-CB2C-4300-A7EB-DE75CE15657A}" srcId="{47B16B95-2098-474E-B9DF-AD048935CCE3}" destId="{61679A3E-6232-4404-A866-B6FAF3C3F832}" srcOrd="2" destOrd="0" parTransId="{DC0080C6-DE3C-4E52-94B5-37817907765A}" sibTransId="{17EE26E7-CE8B-4CF0-9ACA-C4FAC99CC1AB}"/>
    <dgm:cxn modelId="{671245BF-DDAB-48F4-A7E8-5C09D5FC01F9}" type="presOf" srcId="{AF6954A7-8A65-4E28-984D-93C86140256A}" destId="{99E6F61E-F112-401F-9536-8EF61A764B2F}" srcOrd="0" destOrd="0" presId="urn:microsoft.com/office/officeart/2005/8/layout/hierarchy1"/>
    <dgm:cxn modelId="{B662B2FE-8254-4B79-8DC0-E6D32EC4C649}" type="presOf" srcId="{51965C2F-AAEF-45F1-AD04-AF21AE13BB45}" destId="{5093AA06-67DE-4D91-8623-4B7EDABDFE89}" srcOrd="0" destOrd="0" presId="urn:microsoft.com/office/officeart/2005/8/layout/hierarchy1"/>
    <dgm:cxn modelId="{4A8A53EE-C64D-4C91-B125-15B46415C917}" type="presOf" srcId="{A74126E8-60FC-49A0-A52F-DCBCDBAF06F4}" destId="{9325F08D-5F14-4803-9F91-231AAA034B7D}" srcOrd="0" destOrd="0" presId="urn:microsoft.com/office/officeart/2005/8/layout/hierarchy1"/>
    <dgm:cxn modelId="{23AA5990-46A6-4196-ADC4-66295B4B5A28}" srcId="{47B16B95-2098-474E-B9DF-AD048935CCE3}" destId="{AF6954A7-8A65-4E28-984D-93C86140256A}" srcOrd="1" destOrd="0" parTransId="{36C743B3-8DFC-4445-AB49-11507DBEEB98}" sibTransId="{1139662F-815A-4BBF-B3DF-079AEA98C1BB}"/>
    <dgm:cxn modelId="{2FBD8B1C-5A9F-43CD-BA52-3F7D9EA41B9A}" srcId="{47B16B95-2098-474E-B9DF-AD048935CCE3}" destId="{51965C2F-AAEF-45F1-AD04-AF21AE13BB45}" srcOrd="0" destOrd="0" parTransId="{7C757A8B-8D45-4424-A615-8BDD4AF7D3D3}" sibTransId="{59B8E53D-551E-4A43-8299-57BD461FAECE}"/>
    <dgm:cxn modelId="{C1D6B657-8C08-455E-BCFC-1350528D0021}" srcId="{39ABB541-A13C-4D96-81A2-1A8BF6EB4ED8}" destId="{EBB4B233-5268-478C-A761-1A4DD07F9265}" srcOrd="0" destOrd="0" parTransId="{D501C254-9104-48F0-A2BE-3171FDDA2D93}" sibTransId="{08D90B7B-4F8D-49C8-BC9C-A1C463013A14}"/>
    <dgm:cxn modelId="{220876C2-2B8E-4BF0-80B5-D163A0F01D52}" type="presOf" srcId="{36C743B3-8DFC-4445-AB49-11507DBEEB98}" destId="{98686F2F-6D90-493D-B04F-866B4E41EC2D}" srcOrd="0" destOrd="0" presId="urn:microsoft.com/office/officeart/2005/8/layout/hierarchy1"/>
    <dgm:cxn modelId="{4E2294BC-CAA7-42EB-B653-8FB361C4F8E2}" type="presOf" srcId="{E395314B-0BC2-409B-934C-6172184CCCFF}" destId="{80C6570E-E31D-49C7-ACB9-4BCF63AD2860}" srcOrd="0" destOrd="0" presId="urn:microsoft.com/office/officeart/2005/8/layout/hierarchy1"/>
    <dgm:cxn modelId="{768C077B-3B7F-4BD7-82C5-F0723FFBB6F1}" type="presOf" srcId="{D7E7A5BC-1E88-479E-A8DB-35DA351C114C}" destId="{1E7600EA-155E-4A07-9EB7-2B4CA67D0BE2}" srcOrd="0" destOrd="0" presId="urn:microsoft.com/office/officeart/2005/8/layout/hierarchy1"/>
    <dgm:cxn modelId="{09D9E91E-242D-4B34-8694-F32D03A3FD95}" type="presOf" srcId="{DC0080C6-DE3C-4E52-94B5-37817907765A}" destId="{A5682C36-0D87-42D4-9C55-CDFB4CD60CA3}" srcOrd="0" destOrd="0" presId="urn:microsoft.com/office/officeart/2005/8/layout/hierarchy1"/>
    <dgm:cxn modelId="{E6EAC1C5-FBEB-4A9E-BB02-8C67E33367B6}" type="presParOf" srcId="{AA478DEA-86C7-4132-BEF3-F48E76F118D6}" destId="{C84E6629-C92E-4AC9-A156-63D2F7B5D3A4}" srcOrd="0" destOrd="0" presId="urn:microsoft.com/office/officeart/2005/8/layout/hierarchy1"/>
    <dgm:cxn modelId="{F5E6C140-5285-4F7C-9A94-FD14A242BBEA}" type="presParOf" srcId="{C84E6629-C92E-4AC9-A156-63D2F7B5D3A4}" destId="{762DC65C-DFE7-4569-935D-74C9A99B05A1}" srcOrd="0" destOrd="0" presId="urn:microsoft.com/office/officeart/2005/8/layout/hierarchy1"/>
    <dgm:cxn modelId="{85DA3ECC-1428-405B-8F63-252B3F6AED0B}" type="presParOf" srcId="{762DC65C-DFE7-4569-935D-74C9A99B05A1}" destId="{3A6B3F04-5949-402D-AF4A-41502B92BF10}" srcOrd="0" destOrd="0" presId="urn:microsoft.com/office/officeart/2005/8/layout/hierarchy1"/>
    <dgm:cxn modelId="{B80190FB-8160-4787-B644-BBB663EF45F2}" type="presParOf" srcId="{762DC65C-DFE7-4569-935D-74C9A99B05A1}" destId="{E9D90B8D-6CCD-4BB0-BA5D-378D6A3E3528}" srcOrd="1" destOrd="0" presId="urn:microsoft.com/office/officeart/2005/8/layout/hierarchy1"/>
    <dgm:cxn modelId="{C3518B12-5B9C-4A6F-BCF9-E5A21BF0C5CC}" type="presParOf" srcId="{C84E6629-C92E-4AC9-A156-63D2F7B5D3A4}" destId="{FC6876D2-A508-46A0-9A4A-9D48E96F7679}" srcOrd="1" destOrd="0" presId="urn:microsoft.com/office/officeart/2005/8/layout/hierarchy1"/>
    <dgm:cxn modelId="{CB5E553F-0E42-4FC3-A4F2-6621FEEC47B9}" type="presParOf" srcId="{FC6876D2-A508-46A0-9A4A-9D48E96F7679}" destId="{9325F08D-5F14-4803-9F91-231AAA034B7D}" srcOrd="0" destOrd="0" presId="urn:microsoft.com/office/officeart/2005/8/layout/hierarchy1"/>
    <dgm:cxn modelId="{E75D08D3-7762-40DF-875D-9380482A357B}" type="presParOf" srcId="{FC6876D2-A508-46A0-9A4A-9D48E96F7679}" destId="{89C06849-C8DD-4B6E-8452-87B6BDA71588}" srcOrd="1" destOrd="0" presId="urn:microsoft.com/office/officeart/2005/8/layout/hierarchy1"/>
    <dgm:cxn modelId="{00D0D94D-006B-4BA6-BEC5-5034B87C992A}" type="presParOf" srcId="{89C06849-C8DD-4B6E-8452-87B6BDA71588}" destId="{1A856F7C-710F-4B70-9EA3-47C67EEAA25D}" srcOrd="0" destOrd="0" presId="urn:microsoft.com/office/officeart/2005/8/layout/hierarchy1"/>
    <dgm:cxn modelId="{A3FF31A6-38B0-4DA7-A675-2FC1A6F40705}" type="presParOf" srcId="{1A856F7C-710F-4B70-9EA3-47C67EEAA25D}" destId="{BEDA9187-FD97-424A-B140-E393B1A3D448}" srcOrd="0" destOrd="0" presId="urn:microsoft.com/office/officeart/2005/8/layout/hierarchy1"/>
    <dgm:cxn modelId="{B1322E5E-2029-4789-81B2-27B223448614}" type="presParOf" srcId="{1A856F7C-710F-4B70-9EA3-47C67EEAA25D}" destId="{C8EBBCD2-51CF-49C7-80A8-6AEAE746EED2}" srcOrd="1" destOrd="0" presId="urn:microsoft.com/office/officeart/2005/8/layout/hierarchy1"/>
    <dgm:cxn modelId="{C02EBA00-2D13-45DE-8061-C8BA100090D4}" type="presParOf" srcId="{89C06849-C8DD-4B6E-8452-87B6BDA71588}" destId="{9BFFFB50-3820-4DA8-ABAE-D8921D740F13}" srcOrd="1" destOrd="0" presId="urn:microsoft.com/office/officeart/2005/8/layout/hierarchy1"/>
    <dgm:cxn modelId="{8FDDCAF0-77B9-4A20-B951-46F6CAA3F59E}" type="presParOf" srcId="{9BFFFB50-3820-4DA8-ABAE-D8921D740F13}" destId="{FA429958-6243-4FD3-B664-2F3AAF3A6696}" srcOrd="0" destOrd="0" presId="urn:microsoft.com/office/officeart/2005/8/layout/hierarchy1"/>
    <dgm:cxn modelId="{D88BF16C-71A3-4573-9AD3-D60F10329582}" type="presParOf" srcId="{9BFFFB50-3820-4DA8-ABAE-D8921D740F13}" destId="{020CBA08-E8B9-471D-A351-6AE960210D98}" srcOrd="1" destOrd="0" presId="urn:microsoft.com/office/officeart/2005/8/layout/hierarchy1"/>
    <dgm:cxn modelId="{E198D939-B575-4376-89E9-8727FFCCCD0E}" type="presParOf" srcId="{020CBA08-E8B9-471D-A351-6AE960210D98}" destId="{193EEBC7-22D2-4C71-90EE-12CEA33C8DC0}" srcOrd="0" destOrd="0" presId="urn:microsoft.com/office/officeart/2005/8/layout/hierarchy1"/>
    <dgm:cxn modelId="{7D727931-BB75-414F-853E-9CFD6793F284}" type="presParOf" srcId="{193EEBC7-22D2-4C71-90EE-12CEA33C8DC0}" destId="{C179EDF2-E9C0-4491-8308-48A4229DDAE9}" srcOrd="0" destOrd="0" presId="urn:microsoft.com/office/officeart/2005/8/layout/hierarchy1"/>
    <dgm:cxn modelId="{A08650AB-97CF-48C6-A062-B05691D84D54}" type="presParOf" srcId="{193EEBC7-22D2-4C71-90EE-12CEA33C8DC0}" destId="{80C6570E-E31D-49C7-ACB9-4BCF63AD2860}" srcOrd="1" destOrd="0" presId="urn:microsoft.com/office/officeart/2005/8/layout/hierarchy1"/>
    <dgm:cxn modelId="{59F88535-D303-4A17-885E-D83A22E9826C}" type="presParOf" srcId="{020CBA08-E8B9-471D-A351-6AE960210D98}" destId="{94C1E4B9-CF7F-4B4B-82E7-B6410745C6F2}" srcOrd="1" destOrd="0" presId="urn:microsoft.com/office/officeart/2005/8/layout/hierarchy1"/>
    <dgm:cxn modelId="{8840E23D-4612-4638-B9A0-8AD991838BBD}" type="presParOf" srcId="{9BFFFB50-3820-4DA8-ABAE-D8921D740F13}" destId="{78C1DE22-D866-4117-99D4-FE01A048A3C6}" srcOrd="2" destOrd="0" presId="urn:microsoft.com/office/officeart/2005/8/layout/hierarchy1"/>
    <dgm:cxn modelId="{F23C387A-A3B0-47DE-B72E-AA1F1876839C}" type="presParOf" srcId="{9BFFFB50-3820-4DA8-ABAE-D8921D740F13}" destId="{0C2F8F3F-48BA-42F7-AB54-D6ADE5B96A9B}" srcOrd="3" destOrd="0" presId="urn:microsoft.com/office/officeart/2005/8/layout/hierarchy1"/>
    <dgm:cxn modelId="{3F0A7DA0-7310-4604-88FE-1FB151CF2B6F}" type="presParOf" srcId="{0C2F8F3F-48BA-42F7-AB54-D6ADE5B96A9B}" destId="{143B2384-5911-49C6-B8A8-520F1D14BA39}" srcOrd="0" destOrd="0" presId="urn:microsoft.com/office/officeart/2005/8/layout/hierarchy1"/>
    <dgm:cxn modelId="{7BD9273E-D778-440E-9EB5-E8F5E2DACB2E}" type="presParOf" srcId="{143B2384-5911-49C6-B8A8-520F1D14BA39}" destId="{15B16D91-54E3-49CE-B2F8-EBF50848E9DE}" srcOrd="0" destOrd="0" presId="urn:microsoft.com/office/officeart/2005/8/layout/hierarchy1"/>
    <dgm:cxn modelId="{0C3CD3DA-DA03-433E-BF6C-851468FB9D01}" type="presParOf" srcId="{143B2384-5911-49C6-B8A8-520F1D14BA39}" destId="{4A6F3DC3-22F9-411E-8219-A73BB696512D}" srcOrd="1" destOrd="0" presId="urn:microsoft.com/office/officeart/2005/8/layout/hierarchy1"/>
    <dgm:cxn modelId="{FAED11D1-C774-4303-81A4-7551E0D9ADB3}" type="presParOf" srcId="{0C2F8F3F-48BA-42F7-AB54-D6ADE5B96A9B}" destId="{98770BA6-7EAF-41E7-B849-84B067C7C57E}" srcOrd="1" destOrd="0" presId="urn:microsoft.com/office/officeart/2005/8/layout/hierarchy1"/>
    <dgm:cxn modelId="{E1C4C746-BEC1-4708-A7E3-85FF6AFD04D6}" type="presParOf" srcId="{FC6876D2-A508-46A0-9A4A-9D48E96F7679}" destId="{1E7600EA-155E-4A07-9EB7-2B4CA67D0BE2}" srcOrd="2" destOrd="0" presId="urn:microsoft.com/office/officeart/2005/8/layout/hierarchy1"/>
    <dgm:cxn modelId="{A8A48470-7C24-4248-AE80-669A7B020B1E}" type="presParOf" srcId="{FC6876D2-A508-46A0-9A4A-9D48E96F7679}" destId="{21CA428A-F083-4E56-9D46-B3906AA24C32}" srcOrd="3" destOrd="0" presId="urn:microsoft.com/office/officeart/2005/8/layout/hierarchy1"/>
    <dgm:cxn modelId="{7A5E3418-55FD-406C-9C78-754C7ABF46DA}" type="presParOf" srcId="{21CA428A-F083-4E56-9D46-B3906AA24C32}" destId="{8A61C4AB-19B0-4B14-9BD6-E0D93AC2772A}" srcOrd="0" destOrd="0" presId="urn:microsoft.com/office/officeart/2005/8/layout/hierarchy1"/>
    <dgm:cxn modelId="{6D5FF7F7-FA7F-467B-A1DE-465E6A611722}" type="presParOf" srcId="{8A61C4AB-19B0-4B14-9BD6-E0D93AC2772A}" destId="{AEA6742F-E814-487E-9018-64AD65C61526}" srcOrd="0" destOrd="0" presId="urn:microsoft.com/office/officeart/2005/8/layout/hierarchy1"/>
    <dgm:cxn modelId="{692055E3-93EA-4306-80A9-A6FFB711ABE2}" type="presParOf" srcId="{8A61C4AB-19B0-4B14-9BD6-E0D93AC2772A}" destId="{B2DD1C23-82FF-4DC7-B92C-B5E2BD99009E}" srcOrd="1" destOrd="0" presId="urn:microsoft.com/office/officeart/2005/8/layout/hierarchy1"/>
    <dgm:cxn modelId="{4133021F-005C-4045-818E-DA07581A9580}" type="presParOf" srcId="{21CA428A-F083-4E56-9D46-B3906AA24C32}" destId="{D88365DE-D53F-4E3D-B012-16C41008523B}" srcOrd="1" destOrd="0" presId="urn:microsoft.com/office/officeart/2005/8/layout/hierarchy1"/>
    <dgm:cxn modelId="{18C80BEB-DE0B-46D5-BD10-ACCB340879D0}" type="presParOf" srcId="{D88365DE-D53F-4E3D-B012-16C41008523B}" destId="{8E834ED0-0329-4AE4-AA05-C6C8A8B51967}" srcOrd="0" destOrd="0" presId="urn:microsoft.com/office/officeart/2005/8/layout/hierarchy1"/>
    <dgm:cxn modelId="{9C0C3DE8-4632-4313-A6DB-8860713D250D}" type="presParOf" srcId="{D88365DE-D53F-4E3D-B012-16C41008523B}" destId="{C16D2738-D4D2-4D31-BB10-2D8B0E86CC90}" srcOrd="1" destOrd="0" presId="urn:microsoft.com/office/officeart/2005/8/layout/hierarchy1"/>
    <dgm:cxn modelId="{BB118E9C-4E26-4C0B-A0DA-A6F0A7878422}" type="presParOf" srcId="{C16D2738-D4D2-4D31-BB10-2D8B0E86CC90}" destId="{A745C5B0-917E-4816-A3FE-491B6FE56FEA}" srcOrd="0" destOrd="0" presId="urn:microsoft.com/office/officeart/2005/8/layout/hierarchy1"/>
    <dgm:cxn modelId="{A03BD090-4FE3-46B5-84FC-4FAA542BAC21}" type="presParOf" srcId="{A745C5B0-917E-4816-A3FE-491B6FE56FEA}" destId="{FE8EE553-646F-4655-9818-4F8FE7CB5F4C}" srcOrd="0" destOrd="0" presId="urn:microsoft.com/office/officeart/2005/8/layout/hierarchy1"/>
    <dgm:cxn modelId="{60D3C2E5-B2E9-4C03-82E1-67C0219AC63A}" type="presParOf" srcId="{A745C5B0-917E-4816-A3FE-491B6FE56FEA}" destId="{0FB5BAF1-3A61-4C40-A006-39EF7A6B9955}" srcOrd="1" destOrd="0" presId="urn:microsoft.com/office/officeart/2005/8/layout/hierarchy1"/>
    <dgm:cxn modelId="{351F2D24-1453-4916-B32C-8278CF1EE1AD}" type="presParOf" srcId="{C16D2738-D4D2-4D31-BB10-2D8B0E86CC90}" destId="{FAEFAB31-4832-4ED4-A5AD-83D158DCF6D4}" srcOrd="1" destOrd="0" presId="urn:microsoft.com/office/officeart/2005/8/layout/hierarchy1"/>
    <dgm:cxn modelId="{751C9010-CD31-451F-B5FE-23FD2444D95C}" type="presParOf" srcId="{D88365DE-D53F-4E3D-B012-16C41008523B}" destId="{512F675A-E064-4E57-B896-411E6B06DEA1}" srcOrd="2" destOrd="0" presId="urn:microsoft.com/office/officeart/2005/8/layout/hierarchy1"/>
    <dgm:cxn modelId="{8FAA3CF7-9F6D-4C97-969D-2870D9FD0B6D}" type="presParOf" srcId="{D88365DE-D53F-4E3D-B012-16C41008523B}" destId="{BC014C90-BA2C-4180-B106-7124FCDE8896}" srcOrd="3" destOrd="0" presId="urn:microsoft.com/office/officeart/2005/8/layout/hierarchy1"/>
    <dgm:cxn modelId="{DDA6977F-9F89-4BDB-8D58-CB56CD0BEF24}" type="presParOf" srcId="{BC014C90-BA2C-4180-B106-7124FCDE8896}" destId="{002F228E-72B0-4B76-AC99-B9720D12777F}" srcOrd="0" destOrd="0" presId="urn:microsoft.com/office/officeart/2005/8/layout/hierarchy1"/>
    <dgm:cxn modelId="{1F3C5185-46C0-483E-BD25-055D3746ECA1}" type="presParOf" srcId="{002F228E-72B0-4B76-AC99-B9720D12777F}" destId="{3034075A-855B-4086-B749-7CC30ECD517B}" srcOrd="0" destOrd="0" presId="urn:microsoft.com/office/officeart/2005/8/layout/hierarchy1"/>
    <dgm:cxn modelId="{429A4ABB-41C9-40BF-A872-3F0BB6A21C18}" type="presParOf" srcId="{002F228E-72B0-4B76-AC99-B9720D12777F}" destId="{8938AC87-DBF4-46B6-B6FA-57D0C4F31A80}" srcOrd="1" destOrd="0" presId="urn:microsoft.com/office/officeart/2005/8/layout/hierarchy1"/>
    <dgm:cxn modelId="{1B9F9A59-3240-4252-968E-6914EB34EB04}" type="presParOf" srcId="{BC014C90-BA2C-4180-B106-7124FCDE8896}" destId="{1A215650-E922-405E-9C19-B43DC27846DD}" srcOrd="1" destOrd="0" presId="urn:microsoft.com/office/officeart/2005/8/layout/hierarchy1"/>
    <dgm:cxn modelId="{E442F6B5-5B78-42BB-93CC-CE4DECE0970E}" type="presParOf" srcId="{1A215650-E922-405E-9C19-B43DC27846DD}" destId="{7E2B0C6B-3AA1-4C64-BE40-70D55A9C1BE7}" srcOrd="0" destOrd="0" presId="urn:microsoft.com/office/officeart/2005/8/layout/hierarchy1"/>
    <dgm:cxn modelId="{3D932462-7E13-4954-9E31-D38AF89AC1E7}" type="presParOf" srcId="{1A215650-E922-405E-9C19-B43DC27846DD}" destId="{EB2489EE-0FB4-4B28-8CE9-9CDF768A82AB}" srcOrd="1" destOrd="0" presId="urn:microsoft.com/office/officeart/2005/8/layout/hierarchy1"/>
    <dgm:cxn modelId="{F83D8FC4-8644-438B-B033-FF9AF5F7B21D}" type="presParOf" srcId="{EB2489EE-0FB4-4B28-8CE9-9CDF768A82AB}" destId="{D397000B-47AA-4339-8824-58F976F02256}" srcOrd="0" destOrd="0" presId="urn:microsoft.com/office/officeart/2005/8/layout/hierarchy1"/>
    <dgm:cxn modelId="{83CB5DAC-FC75-44D3-A03A-FCCB4352ABC4}" type="presParOf" srcId="{D397000B-47AA-4339-8824-58F976F02256}" destId="{9BDA0EED-60BB-49F0-82F4-586DF9A4449E}" srcOrd="0" destOrd="0" presId="urn:microsoft.com/office/officeart/2005/8/layout/hierarchy1"/>
    <dgm:cxn modelId="{63FA2400-25CE-40B6-A642-B8062F0DF9A5}" type="presParOf" srcId="{D397000B-47AA-4339-8824-58F976F02256}" destId="{5093AA06-67DE-4D91-8623-4B7EDABDFE89}" srcOrd="1" destOrd="0" presId="urn:microsoft.com/office/officeart/2005/8/layout/hierarchy1"/>
    <dgm:cxn modelId="{1FBAD288-8744-47F0-82AB-536C4BEBCB05}" type="presParOf" srcId="{EB2489EE-0FB4-4B28-8CE9-9CDF768A82AB}" destId="{CF80E2D9-805D-47AF-91CB-2FFEFF5AF6E8}" srcOrd="1" destOrd="0" presId="urn:microsoft.com/office/officeart/2005/8/layout/hierarchy1"/>
    <dgm:cxn modelId="{DE623745-9703-403A-A142-D18434ECAAAE}" type="presParOf" srcId="{1A215650-E922-405E-9C19-B43DC27846DD}" destId="{98686F2F-6D90-493D-B04F-866B4E41EC2D}" srcOrd="2" destOrd="0" presId="urn:microsoft.com/office/officeart/2005/8/layout/hierarchy1"/>
    <dgm:cxn modelId="{3D26A4B4-AFFA-4050-AF5C-329EBFDE570B}" type="presParOf" srcId="{1A215650-E922-405E-9C19-B43DC27846DD}" destId="{54470912-17EE-48E7-8FAB-76F7099F2098}" srcOrd="3" destOrd="0" presId="urn:microsoft.com/office/officeart/2005/8/layout/hierarchy1"/>
    <dgm:cxn modelId="{B75CDBAC-3E40-401B-B333-EDE17E75E7C3}" type="presParOf" srcId="{54470912-17EE-48E7-8FAB-76F7099F2098}" destId="{CC0AB18E-B2F2-4FBD-9246-CF4CC28D1199}" srcOrd="0" destOrd="0" presId="urn:microsoft.com/office/officeart/2005/8/layout/hierarchy1"/>
    <dgm:cxn modelId="{E2B1478D-F07E-4A53-BE1C-5FC2C42C97AF}" type="presParOf" srcId="{CC0AB18E-B2F2-4FBD-9246-CF4CC28D1199}" destId="{B4242B3E-E42F-4B02-83D9-31A8EF6E5EB9}" srcOrd="0" destOrd="0" presId="urn:microsoft.com/office/officeart/2005/8/layout/hierarchy1"/>
    <dgm:cxn modelId="{C4DCCD5E-BB11-42A3-91B8-A95F87FB5D13}" type="presParOf" srcId="{CC0AB18E-B2F2-4FBD-9246-CF4CC28D1199}" destId="{99E6F61E-F112-401F-9536-8EF61A764B2F}" srcOrd="1" destOrd="0" presId="urn:microsoft.com/office/officeart/2005/8/layout/hierarchy1"/>
    <dgm:cxn modelId="{0A978852-C5B0-4A13-A5BD-E080C380506E}" type="presParOf" srcId="{54470912-17EE-48E7-8FAB-76F7099F2098}" destId="{76503B93-EFC8-499A-BA63-E3ED75D5C9BD}" srcOrd="1" destOrd="0" presId="urn:microsoft.com/office/officeart/2005/8/layout/hierarchy1"/>
    <dgm:cxn modelId="{514E3A54-A266-4C79-B15D-BA6040F38F11}" type="presParOf" srcId="{1A215650-E922-405E-9C19-B43DC27846DD}" destId="{A5682C36-0D87-42D4-9C55-CDFB4CD60CA3}" srcOrd="4" destOrd="0" presId="urn:microsoft.com/office/officeart/2005/8/layout/hierarchy1"/>
    <dgm:cxn modelId="{86D5368E-6298-46D8-9FA1-05E4D31669A9}" type="presParOf" srcId="{1A215650-E922-405E-9C19-B43DC27846DD}" destId="{FD2A66B9-46E0-4973-881F-D99F06C1F823}" srcOrd="5" destOrd="0" presId="urn:microsoft.com/office/officeart/2005/8/layout/hierarchy1"/>
    <dgm:cxn modelId="{FE782B55-8B80-43F3-923B-9BAB0A589270}" type="presParOf" srcId="{FD2A66B9-46E0-4973-881F-D99F06C1F823}" destId="{8EF8D052-8C4F-43AF-B2B5-8C7BC8168965}" srcOrd="0" destOrd="0" presId="urn:microsoft.com/office/officeart/2005/8/layout/hierarchy1"/>
    <dgm:cxn modelId="{F126DDB2-8D11-47C0-9499-2A39EDFDA2D1}" type="presParOf" srcId="{8EF8D052-8C4F-43AF-B2B5-8C7BC8168965}" destId="{B849B553-00F3-4E03-A65F-8A4029D3A117}" srcOrd="0" destOrd="0" presId="urn:microsoft.com/office/officeart/2005/8/layout/hierarchy1"/>
    <dgm:cxn modelId="{5E88102C-EE4B-45B2-B4E8-EA591E97FECE}" type="presParOf" srcId="{8EF8D052-8C4F-43AF-B2B5-8C7BC8168965}" destId="{4742CC17-D091-4E64-A0CC-85085F9B2B7A}" srcOrd="1" destOrd="0" presId="urn:microsoft.com/office/officeart/2005/8/layout/hierarchy1"/>
    <dgm:cxn modelId="{8849418D-85E7-4CD1-B0D5-24AB9C9B718B}" type="presParOf" srcId="{FD2A66B9-46E0-4973-881F-D99F06C1F823}" destId="{D20FC86B-ECCC-4CB2-9A19-527BFBA66B6A}" srcOrd="1" destOrd="0" presId="urn:microsoft.com/office/officeart/2005/8/layout/hierarchy1"/>
    <dgm:cxn modelId="{EC3F70E0-5BA8-4A5C-8D6E-7ADF0A21BAE2}" type="presParOf" srcId="{FC6876D2-A508-46A0-9A4A-9D48E96F7679}" destId="{07B56304-6316-41DA-87F1-9B412659DDAF}" srcOrd="4" destOrd="0" presId="urn:microsoft.com/office/officeart/2005/8/layout/hierarchy1"/>
    <dgm:cxn modelId="{FF17EDE9-FD74-4314-AEC4-B9D723F737C9}" type="presParOf" srcId="{FC6876D2-A508-46A0-9A4A-9D48E96F7679}" destId="{40CDF609-ED3F-499C-B439-F294ABCD4886}" srcOrd="5" destOrd="0" presId="urn:microsoft.com/office/officeart/2005/8/layout/hierarchy1"/>
    <dgm:cxn modelId="{4D854DE9-2D8F-49C2-A6EB-3E544B6B4424}" type="presParOf" srcId="{40CDF609-ED3F-499C-B439-F294ABCD4886}" destId="{B560E881-D630-4902-87DA-81C378C7D27D}" srcOrd="0" destOrd="0" presId="urn:microsoft.com/office/officeart/2005/8/layout/hierarchy1"/>
    <dgm:cxn modelId="{5AA5579D-6920-4F66-A556-EAD259DC2EE7}" type="presParOf" srcId="{B560E881-D630-4902-87DA-81C378C7D27D}" destId="{D14675B4-A93E-41A0-B9BF-57AFA26DD7A0}" srcOrd="0" destOrd="0" presId="urn:microsoft.com/office/officeart/2005/8/layout/hierarchy1"/>
    <dgm:cxn modelId="{B0404D48-B7E4-4902-A852-9B3F985AB453}" type="presParOf" srcId="{B560E881-D630-4902-87DA-81C378C7D27D}" destId="{6F9D53EC-F65B-49DB-9AB6-E98F5766F88F}" srcOrd="1" destOrd="0" presId="urn:microsoft.com/office/officeart/2005/8/layout/hierarchy1"/>
    <dgm:cxn modelId="{1A3DEA60-C5C9-4518-B4FB-73605A8C459B}" type="presParOf" srcId="{40CDF609-ED3F-499C-B439-F294ABCD4886}" destId="{222205AE-FFEA-4701-9F10-8A8F567B767D}" srcOrd="1" destOrd="0" presId="urn:microsoft.com/office/officeart/2005/8/layout/hierarchy1"/>
    <dgm:cxn modelId="{F28F22A1-598D-4BB2-AF2A-02CB130845D7}" type="presParOf" srcId="{FC6876D2-A508-46A0-9A4A-9D48E96F7679}" destId="{FB249EE3-2DAC-40A7-82A2-EF765B3510F6}" srcOrd="6" destOrd="0" presId="urn:microsoft.com/office/officeart/2005/8/layout/hierarchy1"/>
    <dgm:cxn modelId="{BDF412AA-ABF2-4093-B9EA-EB2E92BBCC9A}" type="presParOf" srcId="{FC6876D2-A508-46A0-9A4A-9D48E96F7679}" destId="{06E7A16E-0012-49D8-9E57-1EEBA095E344}" srcOrd="7" destOrd="0" presId="urn:microsoft.com/office/officeart/2005/8/layout/hierarchy1"/>
    <dgm:cxn modelId="{5212A14C-11E7-411E-AB7C-ECC2D15A013A}" type="presParOf" srcId="{06E7A16E-0012-49D8-9E57-1EEBA095E344}" destId="{DEBEF790-1686-4980-A2C1-A1F8EB59DEB5}" srcOrd="0" destOrd="0" presId="urn:microsoft.com/office/officeart/2005/8/layout/hierarchy1"/>
    <dgm:cxn modelId="{86DE870E-B909-4DEF-8E8C-9020C7C7600C}" type="presParOf" srcId="{DEBEF790-1686-4980-A2C1-A1F8EB59DEB5}" destId="{80317FAC-2D39-41D2-A886-A5269996DCF9}" srcOrd="0" destOrd="0" presId="urn:microsoft.com/office/officeart/2005/8/layout/hierarchy1"/>
    <dgm:cxn modelId="{8D30A643-E85E-43D6-899C-EC547E7B6E47}" type="presParOf" srcId="{DEBEF790-1686-4980-A2C1-A1F8EB59DEB5}" destId="{03E4C762-C1A1-4C2B-867D-DCF5286263C3}" srcOrd="1" destOrd="0" presId="urn:microsoft.com/office/officeart/2005/8/layout/hierarchy1"/>
    <dgm:cxn modelId="{FF5425D1-5EB4-4717-BFAD-B2D29D9E6937}" type="presParOf" srcId="{06E7A16E-0012-49D8-9E57-1EEBA095E344}" destId="{F0FC7860-E7F4-4289-9D47-892546252E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t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 dirty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t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 dirty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b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 dirty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b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3FD8A19-2E5F-47E1-9F67-895FD8E2E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t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 dirty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t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 dirty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498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b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 dirty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5" tIns="46647" rIns="93295" bIns="46647" numCol="1" anchor="b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85ED2B6-040D-4955-A7E3-51E859BCF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98E3C6D-2249-45F8-8BFE-1E6CFF63CCA4}" type="slidenum">
              <a:rPr lang="en-US" smtClean="0">
                <a:ea typeface="ＭＳ Ｐゴシック" pitchFamily="34" charset="-128"/>
              </a:rPr>
              <a:pPr defTabSz="912813"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1A049D4-7B63-4CCC-9BC3-1C54A74A4B63}" type="slidenum">
              <a:rPr lang="en-US" smtClean="0">
                <a:ea typeface="ＭＳ Ｐゴシック" pitchFamily="34" charset="-128"/>
              </a:rPr>
              <a:pPr defTabSz="912813"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9E2464C-B144-478A-BA85-80B62B2C832A}" type="slidenum">
              <a:rPr lang="en-US" smtClean="0">
                <a:ea typeface="ＭＳ Ｐゴシック" pitchFamily="34" charset="-128"/>
              </a:rPr>
              <a:pPr defTabSz="912813"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135D35A-3A41-4763-9018-B272DCC5AD9B}" type="slidenum">
              <a:rPr lang="en-US" smtClean="0">
                <a:ea typeface="ＭＳ Ｐゴシック" pitchFamily="34" charset="-128"/>
              </a:rPr>
              <a:pPr defTabSz="912813"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9769D4E-776C-4303-82BD-AE56FAD4D45A}" type="slidenum">
              <a:rPr lang="en-US" smtClean="0">
                <a:ea typeface="ＭＳ Ｐゴシック" pitchFamily="34" charset="-128"/>
              </a:rPr>
              <a:pPr defTabSz="912813"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20438F5-9DE4-4874-B0A7-F85F6AAB8033}" type="slidenum">
              <a:rPr lang="en-US" smtClean="0">
                <a:ea typeface="ＭＳ Ｐゴシック" pitchFamily="34" charset="-128"/>
              </a:rPr>
              <a:pPr defTabSz="912813"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D0C3E9EC-2A27-4058-89CB-662299E36BF1}" type="slidenum">
              <a:rPr lang="en-US" sz="1200"/>
              <a:pPr algn="r" defTabSz="912813" eaLnBrk="0" hangingPunct="0"/>
              <a:t>15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11D8B8F-3B9D-4BA7-97FD-4C9515C38241}" type="slidenum">
              <a:rPr lang="en-US" smtClean="0">
                <a:ea typeface="ＭＳ Ｐゴシック" pitchFamily="34" charset="-128"/>
              </a:rPr>
              <a:pPr defTabSz="912813"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13902EFC-BB39-4FB1-A9C1-69A17DFAAD44}" type="slidenum">
              <a:rPr lang="en-US" sz="1200"/>
              <a:pPr algn="r" defTabSz="912813" eaLnBrk="0" hangingPunct="0"/>
              <a:t>17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2AADEF8D-8977-43E3-A47B-5D8C3ED81CD6}" type="slidenum">
              <a:rPr lang="en-US" sz="1200"/>
              <a:pPr algn="r" defTabSz="912813" eaLnBrk="0" hangingPunct="0"/>
              <a:t>18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F83DF1D-5225-4EC5-898B-889E5FAED51B}" type="slidenum">
              <a:rPr lang="en-US" smtClean="0">
                <a:ea typeface="ＭＳ Ｐゴシック" pitchFamily="34" charset="-128"/>
              </a:rPr>
              <a:pPr defTabSz="912813"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912813" lvl="2" defTabSz="912813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7BF6B88-3716-4F73-AA07-C348A557BDCB}" type="slidenum">
              <a:rPr lang="en-US" smtClean="0">
                <a:ea typeface="ＭＳ Ｐゴシック" pitchFamily="34" charset="-128"/>
              </a:rPr>
              <a:pPr defTabSz="912813"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3144B0C-84C9-481A-A9C1-F154A07A6EC1}" type="slidenum">
              <a:rPr lang="en-US" smtClean="0">
                <a:ea typeface="ＭＳ Ｐゴシック" pitchFamily="34" charset="-128"/>
              </a:rPr>
              <a:pPr defTabSz="912813"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 eaLnBrk="1" hangingPunct="1"/>
            <a:endParaRPr lang="en-US" sz="800" smtClean="0"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622E01E-ABC3-4E97-8D39-F0410D151B47}" type="slidenum">
              <a:rPr lang="en-US" smtClean="0">
                <a:ea typeface="ＭＳ Ｐゴシック" pitchFamily="34" charset="-128"/>
              </a:rPr>
              <a:pPr defTabSz="912813"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82625" lvl="2" defTabSz="912813">
              <a:spcBef>
                <a:spcPct val="0"/>
              </a:spcBef>
            </a:pPr>
            <a:endParaRPr lang="en-US" sz="800" smtClean="0"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04F98791-B479-43C1-84AB-A1B0AC3A7EBE}" type="slidenum">
              <a:rPr lang="en-US" sz="1200"/>
              <a:pPr algn="r" defTabSz="912813" eaLnBrk="0" hangingPunct="0"/>
              <a:t>22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CAFD688A-109F-444B-9A58-0C1840A70A31}" type="slidenum">
              <a:rPr lang="en-US" sz="1200"/>
              <a:pPr algn="r" defTabSz="912813" eaLnBrk="0" hangingPunct="0"/>
              <a:t>23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48047A97-CEBC-4AAD-AD56-6BD2ABF2C00C}" type="slidenum">
              <a:rPr lang="en-US" sz="1200"/>
              <a:pPr algn="r" defTabSz="912813" eaLnBrk="0" hangingPunct="0"/>
              <a:t>24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3914B838-09AD-47B9-9D16-9F11B772534B}" type="slidenum">
              <a:rPr lang="en-US" sz="1200"/>
              <a:pPr algn="r" defTabSz="912813" eaLnBrk="0" hangingPunct="0"/>
              <a:t>25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AD5DCBEB-AE13-4AC8-A69F-908CBDBC51CA}" type="slidenum">
              <a:rPr lang="en-US" sz="1200"/>
              <a:pPr algn="r" defTabSz="912813" eaLnBrk="0" hangingPunct="0"/>
              <a:t>26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DAB7F1B6-B777-4744-A450-BD73262E53D1}" type="slidenum">
              <a:rPr lang="en-US" sz="1200"/>
              <a:pPr algn="r" defTabSz="912813" eaLnBrk="0" hangingPunct="0"/>
              <a:t>27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7E2A8F3C-8FE0-4DED-9F02-EC78041F3EAE}" type="slidenum">
              <a:rPr lang="en-US" sz="1200"/>
              <a:pPr algn="r" defTabSz="912813" eaLnBrk="0" hangingPunct="0"/>
              <a:t>28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665C796-5BDA-4D9B-AB2B-030D074164F4}" type="slidenum">
              <a:rPr lang="en-US" smtClean="0">
                <a:ea typeface="ＭＳ Ｐゴシック" pitchFamily="34" charset="-128"/>
              </a:rPr>
              <a:pPr defTabSz="912813"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Confront a culture of low expectations in a professional balanced manner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Build capacity and transfer leadership of learning to the local leaders and teachers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 Develop a deep understanding of level of difficulty and the ability to transfer knowledge to others.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 Maintain a laser-like focus and develop a deep understanding of school data and set goals to identify targeted areas, align strategies and monitor progress to increase student performance.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Be a successful change agent.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Build community to ensure sustainability</a:t>
            </a:r>
            <a:r>
              <a:rPr lang="en-US" i="1" smtClean="0">
                <a:ea typeface="ＭＳ Ｐゴシック" pitchFamily="34" charset="-128"/>
              </a:rPr>
              <a:t> </a:t>
            </a:r>
            <a:endParaRPr lang="en-US" smtClean="0">
              <a:ea typeface="ＭＳ Ｐゴシック" pitchFamily="34" charset="-128"/>
            </a:endParaRP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Maximize academic learning time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Monitor teacher and student attendance and address concerns in the data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Monitor student progress and make corrections in instructional practice to address</a:t>
            </a:r>
            <a:r>
              <a:rPr lang="en-US" i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weaknesses.</a:t>
            </a:r>
          </a:p>
          <a:p>
            <a:pPr marL="228600" indent="-228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Adhere to the JBHM process. 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E96EF9E-A146-43BB-AF82-D4F72CA3367C}" type="slidenum">
              <a:rPr lang="en-US" smtClean="0">
                <a:ea typeface="ＭＳ Ｐゴシック" pitchFamily="34" charset="-128"/>
              </a:rPr>
              <a:pPr defTabSz="912813"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C52EDE3-EEE3-491E-8259-1F6DDEDAA761}" type="slidenum">
              <a:rPr lang="en-US" smtClean="0">
                <a:ea typeface="ＭＳ Ｐゴシック" pitchFamily="34" charset="-128"/>
              </a:rPr>
              <a:pPr defTabSz="912813"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Barriers</a:t>
            </a:r>
          </a:p>
          <a:p>
            <a:pPr marL="229286" indent="-229286">
              <a:buFont typeface="+mj-lt"/>
              <a:buAutoNum type="arabicPeriod"/>
              <a:defRPr/>
            </a:pPr>
            <a:r>
              <a:rPr lang="en-US" dirty="0" smtClean="0"/>
              <a:t> Become sympathetic to factors that contribute to under performance.  We call this “Going Native”. </a:t>
            </a:r>
          </a:p>
          <a:p>
            <a:pPr marL="229286" indent="-229286">
              <a:buFont typeface="+mj-lt"/>
              <a:buAutoNum type="arabicPeriod"/>
              <a:defRPr/>
            </a:pPr>
            <a:r>
              <a:rPr lang="en-US" dirty="0" smtClean="0"/>
              <a:t> Become involved in the politics of the district.  This often leads to other barriers.</a:t>
            </a:r>
          </a:p>
          <a:p>
            <a:pPr marL="229286" indent="-229286">
              <a:buFont typeface="+mj-lt"/>
              <a:buAutoNum type="arabicPeriod"/>
              <a:defRPr/>
            </a:pPr>
            <a:r>
              <a:rPr lang="en-US" dirty="0" smtClean="0"/>
              <a:t>Become overwhelmed and straying from the process.  We call this “Hand Wringing”. </a:t>
            </a:r>
          </a:p>
          <a:p>
            <a:pPr marL="229286" indent="-229286">
              <a:buFont typeface="+mj-lt"/>
              <a:buAutoNum type="arabicPeriod"/>
              <a:defRPr/>
            </a:pPr>
            <a:r>
              <a:rPr lang="en-US" dirty="0" smtClean="0"/>
              <a:t>Allow the administrator to direct your work rather than adhering to the JBHM process.</a:t>
            </a:r>
          </a:p>
          <a:p>
            <a:pPr eaLnBrk="1" hangingPunct="1">
              <a:defRPr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16421F8-79D8-443E-AA31-37E23A8FA75C}" type="slidenum">
              <a:rPr lang="en-US" smtClean="0">
                <a:ea typeface="ＭＳ Ｐゴシック" pitchFamily="34" charset="-128"/>
              </a:rPr>
              <a:pPr defTabSz="912813"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24054B59-DA66-4CC0-9C09-924DAD3B9EDA}" type="slidenum">
              <a:rPr lang="en-US" sz="1200"/>
              <a:pPr algn="r" defTabSz="912813" eaLnBrk="0" hangingPunct="0"/>
              <a:t>32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9E8020C8-6C26-41B8-956A-F366A77AE8AF}" type="slidenum">
              <a:rPr lang="en-US" sz="1200"/>
              <a:pPr algn="r" defTabSz="912813" eaLnBrk="0" hangingPunct="0"/>
              <a:t>33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6B9E54F8-E6A8-45C1-A5AC-1FFF778F609C}" type="slidenum">
              <a:rPr lang="en-US" sz="1200"/>
              <a:pPr algn="r" defTabSz="912813" eaLnBrk="0" hangingPunct="0"/>
              <a:t>34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566588F6-2216-44C3-8262-0C616BDE9504}" type="slidenum">
              <a:rPr lang="en-US" sz="1200"/>
              <a:pPr algn="r" defTabSz="912813" eaLnBrk="0" hangingPunct="0"/>
              <a:t>35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0681299F-5007-4437-A3B9-C829FADB28EF}" type="slidenum">
              <a:rPr lang="en-US" sz="1200"/>
              <a:pPr algn="r" defTabSz="912813" eaLnBrk="0" hangingPunct="0"/>
              <a:t>36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CC5DFE25-5B49-48C0-9AD5-5BA633CF400B}" type="slidenum">
              <a:rPr lang="en-US" sz="1200"/>
              <a:pPr algn="r" defTabSz="912813" eaLnBrk="0" hangingPunct="0"/>
              <a:t>37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B787A2F-66BA-4C4B-84DF-DB5F64A0E7BE}" type="slidenum">
              <a:rPr lang="en-US" smtClean="0">
                <a:ea typeface="ＭＳ Ｐゴシック" pitchFamily="34" charset="-128"/>
              </a:rPr>
              <a:pPr defTabSz="912813"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CAF1B5C-0E1E-45BE-AD86-D6CD5629E83F}" type="slidenum">
              <a:rPr lang="en-US" smtClean="0">
                <a:ea typeface="ＭＳ Ｐゴシック" pitchFamily="34" charset="-128"/>
              </a:rPr>
              <a:pPr defTabSz="912813"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4F059D9-BA8F-4BC9-862F-AE44F4880909}" type="slidenum">
              <a:rPr lang="en-US" smtClean="0">
                <a:ea typeface="ＭＳ Ｐゴシック" pitchFamily="34" charset="-128"/>
              </a:rPr>
              <a:pPr defTabSz="912813"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7FF0E44-77D2-4E1A-81CD-3F44C9140C9F}" type="slidenum">
              <a:rPr lang="en-US" smtClean="0">
                <a:ea typeface="ＭＳ Ｐゴシック" pitchFamily="34" charset="-128"/>
              </a:rPr>
              <a:pPr defTabSz="912813"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9F64BE4-07DB-4039-8A74-C4E17EBB9009}" type="slidenum">
              <a:rPr lang="en-US" smtClean="0">
                <a:ea typeface="ＭＳ Ｐゴシック" pitchFamily="34" charset="-128"/>
              </a:rPr>
              <a:pPr defTabSz="912813"/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D6A9A1A-FB04-48BF-980A-AAA6848C95D5}" type="slidenum">
              <a:rPr lang="en-US" smtClean="0">
                <a:ea typeface="ＭＳ Ｐゴシック" pitchFamily="34" charset="-128"/>
              </a:rPr>
              <a:pPr defTabSz="912813"/>
              <a:t>42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3512236-175E-4D74-8DDB-06A667E4DE48}" type="slidenum">
              <a:rPr lang="en-US" smtClean="0">
                <a:ea typeface="ＭＳ Ｐゴシック" pitchFamily="34" charset="-128"/>
              </a:rPr>
              <a:pPr defTabSz="912813"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C8263C2-522B-4E2D-B022-BADA6AD5E128}" type="slidenum">
              <a:rPr lang="en-US" smtClean="0">
                <a:ea typeface="ＭＳ Ｐゴシック" pitchFamily="34" charset="-128"/>
              </a:rPr>
              <a:pPr defTabSz="912813"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8EC8CDF-0AD1-4CA1-A60A-15A85B7B09F7}" type="slidenum">
              <a:rPr lang="en-US" smtClean="0">
                <a:ea typeface="ＭＳ Ｐゴシック" pitchFamily="34" charset="-128"/>
              </a:rPr>
              <a:pPr defTabSz="912813"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9DC37B2-8352-4250-AA4D-E21B19BB6B13}" type="slidenum">
              <a:rPr lang="en-US" smtClean="0">
                <a:ea typeface="ＭＳ Ｐゴシック" pitchFamily="34" charset="-128"/>
              </a:rPr>
              <a:pPr defTabSz="912813"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7" rIns="93295" bIns="46647" anchor="b"/>
          <a:lstStyle/>
          <a:p>
            <a:pPr algn="r" defTabSz="912813" eaLnBrk="0" hangingPunct="0"/>
            <a:fld id="{07CEF0E3-D4CC-4095-B89C-A4C25BAADC2F}" type="slidenum">
              <a:rPr lang="en-US" sz="1200"/>
              <a:pPr algn="r" defTabSz="912813" eaLnBrk="0" hangingPunct="0"/>
              <a:t>9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68175-0ED1-4213-89D7-F27E22A81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3FBD-97FF-433F-AD67-A597F0367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2080-61BE-487E-9D8C-5A721D77E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A3AC-1331-43D3-B93E-17AC95548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FF7B-6772-4CF2-AD0B-06F8A46DD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D7A7-6F2B-4F3B-AEB3-0542EDF3C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FBE2-D32B-44A9-B43D-03F97E504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C39AD-E450-4724-84F9-F253D4C87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0FA23-04F4-44B3-86D7-01EE19F29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49C4-6A2B-4864-B1BB-E610CAA63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3EC2C-C3E7-4ED8-8C14-93E8D1C62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dirty="0"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CB68A3D4-79ED-465A-9734-5A9A27FFA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04800" y="32004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Georgia" pitchFamily="18" charset="0"/>
              </a:rPr>
              <a:t>Dr. Mike Walters CEO</a:t>
            </a:r>
          </a:p>
        </p:txBody>
      </p:sp>
      <p:pic>
        <p:nvPicPr>
          <p:cNvPr id="10243" name="Picture 5" descr="Dr. Walters gesturing 004 b&amp;w small.jpeg"/>
          <p:cNvPicPr>
            <a:picLocks noChangeAspect="1"/>
          </p:cNvPicPr>
          <p:nvPr/>
        </p:nvPicPr>
        <p:blipFill>
          <a:blip r:embed="rId4" cstate="print"/>
          <a:srcRect l="6667" r="6667"/>
          <a:stretch>
            <a:fillRect/>
          </a:stretch>
        </p:blipFill>
        <p:spPr bwMode="auto">
          <a:xfrm>
            <a:off x="228600" y="990600"/>
            <a:ext cx="24384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410200" cy="144780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Georgia" pitchFamily="18" charset="0"/>
              </a:rPr>
              <a:t>History and Mission</a:t>
            </a:r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mtClean="0">
                <a:solidFill>
                  <a:schemeClr val="tx1"/>
                </a:solidFill>
                <a:latin typeface="Georgia" pitchFamily="18" charset="0"/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505200" y="1371600"/>
            <a:ext cx="4724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endParaRPr lang="en-US">
              <a:latin typeface="Georgia" pitchFamily="18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Read or listen to the message from the CEO, Dr. Mike Walters.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Complete the statement , “The Mission of JBHM Education Group is…”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Prepare to share your reflections.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81000" y="5105400"/>
            <a:ext cx="259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latin typeface="Georgia" pitchFamily="18" charset="0"/>
            </a:endParaRPr>
          </a:p>
          <a:p>
            <a:pPr eaLnBrk="0" hangingPunct="0"/>
            <a:r>
              <a:rPr lang="en-US" sz="2000">
                <a:latin typeface="Georgia" pitchFamily="18" charset="0"/>
              </a:rPr>
              <a:t>Mike McGrevey</a:t>
            </a:r>
          </a:p>
          <a:p>
            <a:pPr eaLnBrk="0" hangingPunct="0"/>
            <a:r>
              <a:rPr lang="en-US" sz="2000">
                <a:latin typeface="Georgia" pitchFamily="18" charset="0"/>
              </a:rPr>
              <a:t>President and COO</a:t>
            </a:r>
          </a:p>
        </p:txBody>
      </p:sp>
      <p:pic>
        <p:nvPicPr>
          <p:cNvPr id="11267" name="Picture 2" descr="C:\Users\vking\AppData\Local\Microsoft\Windows\Temporary Internet Files\Content.Outlook\LR5MFIIS\Mike McGrevey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24384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57200"/>
            <a:ext cx="2438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Georgia" pitchFamily="18" charset="0"/>
                <a:ea typeface="ＭＳ Ｐゴシック"/>
                <a:cs typeface="Arial" charset="0"/>
              </a:rPr>
              <a:t>Meet the President</a:t>
            </a:r>
            <a:endParaRPr lang="en-US" sz="2800" dirty="0">
              <a:ea typeface="ＭＳ Ｐゴシック"/>
              <a:cs typeface="Arial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352800" y="2209800"/>
            <a:ext cx="495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“We are in the success making business.  Building successful schools, successful administrators, successful teachers, and – most importantly – successful students!”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Z:\Graphics\photos\Ed Group team\evelyn we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24000"/>
            <a:ext cx="19812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57200" y="1524000"/>
            <a:ext cx="2274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John Patrick (Thurston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524000"/>
            <a:ext cx="189547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3657600" y="4724400"/>
            <a:ext cx="2057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Georgia" pitchFamily="18" charset="0"/>
              </a:rPr>
              <a:t>Evelyn Webb</a:t>
            </a:r>
          </a:p>
          <a:p>
            <a:r>
              <a:rPr lang="en-US" sz="1800">
                <a:latin typeface="Georgia" pitchFamily="18" charset="0"/>
              </a:rPr>
              <a:t>Vice-President Strategic Programs and Projects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762000" y="48006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Georgia" pitchFamily="18" charset="0"/>
              </a:rPr>
              <a:t>Paula Tharp</a:t>
            </a:r>
          </a:p>
          <a:p>
            <a:r>
              <a:rPr lang="en-US" sz="1800">
                <a:latin typeface="Georgia" pitchFamily="18" charset="0"/>
              </a:rPr>
              <a:t>Vice-President</a:t>
            </a:r>
          </a:p>
          <a:p>
            <a:r>
              <a:rPr lang="en-US" sz="1800">
                <a:latin typeface="Georgia" pitchFamily="18" charset="0"/>
              </a:rPr>
              <a:t>Policy, Research, and Innovation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6477000" y="48006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Georgia" pitchFamily="18" charset="0"/>
              </a:rPr>
              <a:t>John Patrick</a:t>
            </a:r>
          </a:p>
          <a:p>
            <a:r>
              <a:rPr lang="en-US" sz="1800">
                <a:latin typeface="Georgia" pitchFamily="18" charset="0"/>
              </a:rPr>
              <a:t>Vice-President School Services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1447800" y="457200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Georgia" pitchFamily="18" charset="0"/>
              </a:rPr>
              <a:t>Meet the Vice-Presidents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590800"/>
            <a:ext cx="144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Georgia" pitchFamily="18" charset="0"/>
              </a:rPr>
              <a:t>Mission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124200" y="2362200"/>
            <a:ext cx="5486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>
                <a:latin typeface="Georgia" pitchFamily="18" charset="0"/>
              </a:rPr>
              <a:t>      Enhance a school community’s capacity in preparing children for success. </a:t>
            </a:r>
          </a:p>
          <a:p>
            <a:pPr marL="457200" indent="-457200"/>
            <a:endParaRPr lang="en-US"/>
          </a:p>
          <a:p>
            <a:pPr marL="457200" indent="-457200"/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2590800"/>
            <a:ext cx="2074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Georgia" pitchFamily="18" charset="0"/>
              </a:rPr>
              <a:t>Core Values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200400" y="457200"/>
            <a:ext cx="5486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>
                <a:latin typeface="Georgia" pitchFamily="18" charset="0"/>
              </a:rPr>
              <a:t>We are committed to:</a:t>
            </a:r>
          </a:p>
          <a:p>
            <a:pPr marL="457200" indent="-457200"/>
            <a:endParaRPr lang="en-US"/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  The best for children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  Quality and integrity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  Focus on results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  High expectations 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  High levels of accountability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>
                <a:latin typeface="Georgia" pitchFamily="18" charset="0"/>
              </a:rPr>
              <a:t>  Success coming from and    </a:t>
            </a:r>
          </a:p>
          <a:p>
            <a:pPr marL="457200" indent="-457200"/>
            <a:r>
              <a:rPr lang="en-US">
                <a:latin typeface="Georgia" pitchFamily="18" charset="0"/>
              </a:rPr>
              <a:t>        belonging to local stakeholders  </a:t>
            </a:r>
          </a:p>
          <a:p>
            <a:pPr marL="457200" indent="-457200">
              <a:buFont typeface="Arial" charset="0"/>
              <a:buAutoNum type="arabicPeriod" startAt="7"/>
            </a:pPr>
            <a:r>
              <a:rPr lang="en-US">
                <a:latin typeface="Georgia" pitchFamily="18" charset="0"/>
              </a:rPr>
              <a:t>  Special education as an </a:t>
            </a:r>
          </a:p>
          <a:p>
            <a:pPr marL="457200" indent="-457200">
              <a:buFont typeface="Arial" charset="0"/>
              <a:buNone/>
            </a:pPr>
            <a:r>
              <a:rPr lang="en-US">
                <a:latin typeface="Georgia" pitchFamily="18" charset="0"/>
              </a:rPr>
              <a:t>	  integral part of the total school</a:t>
            </a:r>
          </a:p>
          <a:p>
            <a:pPr marL="457200" indent="-457200">
              <a:buFont typeface="Arial" charset="0"/>
              <a:buNone/>
            </a:pPr>
            <a:r>
              <a:rPr lang="en-US">
                <a:latin typeface="Georgia" pitchFamily="18" charset="0"/>
              </a:rPr>
              <a:t>        performance process</a:t>
            </a:r>
          </a:p>
          <a:p>
            <a:pPr marL="457200" indent="-457200"/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52400"/>
          <a:ext cx="8610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0650"/>
            <a:ext cx="65151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kern="0" dirty="0">
                <a:latin typeface="Georgia" pitchFamily="18" charset="0"/>
                <a:ea typeface="ＭＳ Ｐゴシック"/>
                <a:cs typeface="Arial" charset="0"/>
              </a:rPr>
              <a:t>Results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17412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5410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2362200"/>
            <a:ext cx="2438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latin typeface="Georgia" pitchFamily="18" charset="0"/>
              </a:rPr>
              <a:t>Five Essential Practices</a:t>
            </a:r>
          </a:p>
          <a:p>
            <a:pPr eaLnBrk="0" hangingPunct="0"/>
            <a:endParaRPr lang="en-US" sz="2800">
              <a:latin typeface="Georgia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0" y="381000"/>
            <a:ext cx="60960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AutoNum type="arabicPeriod"/>
            </a:pPr>
            <a:endParaRPr lang="en-US" sz="2000">
              <a:latin typeface="Georgia" pitchFamily="18" charset="0"/>
            </a:endParaRPr>
          </a:p>
          <a:p>
            <a:pPr marL="457200" indent="-457200" eaLnBrk="0" hangingPunct="0">
              <a:buFont typeface="Arial" charset="0"/>
              <a:buAutoNum type="arabicPeriod"/>
            </a:pPr>
            <a:r>
              <a:rPr lang="en-US" sz="2800">
                <a:latin typeface="Georgia" pitchFamily="18" charset="0"/>
              </a:rPr>
              <a:t>Providing a Culture and Climate Conducive to Learning</a:t>
            </a:r>
          </a:p>
          <a:p>
            <a:pPr marL="457200" indent="-457200" eaLnBrk="0" hangingPunct="0">
              <a:buFont typeface="Arial" charset="0"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 typeface="Arial" charset="0"/>
              <a:buAutoNum type="arabicPeriod"/>
            </a:pPr>
            <a:r>
              <a:rPr lang="en-US" sz="2800">
                <a:latin typeface="Georgia" pitchFamily="18" charset="0"/>
              </a:rPr>
              <a:t> Maximizing Academic Learning Time</a:t>
            </a:r>
          </a:p>
          <a:p>
            <a:pPr marL="457200" indent="-457200" eaLnBrk="0" hangingPunct="0">
              <a:buFont typeface="Arial" charset="0"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 typeface="Arial" charset="0"/>
              <a:buAutoNum type="arabicPeriod"/>
            </a:pPr>
            <a:r>
              <a:rPr lang="en-US" sz="2800">
                <a:latin typeface="Georgia" pitchFamily="18" charset="0"/>
              </a:rPr>
              <a:t>Guaranteeing Essential Curriculum</a:t>
            </a:r>
          </a:p>
          <a:p>
            <a:pPr marL="457200" indent="-457200" eaLnBrk="0" hangingPunct="0">
              <a:buFont typeface="Arial" charset="0"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 typeface="Arial" charset="0"/>
              <a:buAutoNum type="arabicPeriod"/>
            </a:pPr>
            <a:r>
              <a:rPr lang="en-US" sz="2800">
                <a:latin typeface="Georgia" pitchFamily="18" charset="0"/>
              </a:rPr>
              <a:t> Monitoring Student Achievement</a:t>
            </a:r>
          </a:p>
          <a:p>
            <a:pPr marL="457200" indent="-457200" eaLnBrk="0" hangingPunct="0">
              <a:buFont typeface="Arial" charset="0"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 typeface="Arial" charset="0"/>
              <a:buAutoNum type="arabicPeriod"/>
            </a:pPr>
            <a:r>
              <a:rPr lang="en-US" sz="2800">
                <a:latin typeface="Georgia" pitchFamily="18" charset="0"/>
              </a:rPr>
              <a:t> Promoting Professional Practice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2514600"/>
            <a:ext cx="2568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Georgia" pitchFamily="18" charset="0"/>
              </a:rPr>
              <a:t>While You Are </a:t>
            </a:r>
          </a:p>
          <a:p>
            <a:pPr algn="ctr" eaLnBrk="0" hangingPunct="0"/>
            <a:r>
              <a:rPr lang="en-US" sz="2800">
                <a:latin typeface="Georgia" pitchFamily="18" charset="0"/>
              </a:rPr>
              <a:t>Waiting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447800"/>
            <a:ext cx="54864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 Create your name tent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 Turn in HR paperwork including: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 Confidentiality and Nondisclosure      </a:t>
            </a:r>
          </a:p>
          <a:p>
            <a:pPr lvl="1" eaLnBrk="0" hangingPunct="0"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  Agreement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 Finish the Statements</a:t>
            </a:r>
          </a:p>
          <a:p>
            <a:pPr lvl="1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 Complete top section of the Exit </a:t>
            </a:r>
          </a:p>
          <a:p>
            <a:pPr lvl="1" eaLnBrk="0" hangingPunct="0"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  Sheet in the back of the </a:t>
            </a:r>
          </a:p>
          <a:p>
            <a:pPr lvl="1" eaLnBrk="0" hangingPunct="0"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  Orientation Booklet </a:t>
            </a:r>
          </a:p>
          <a:p>
            <a:pPr algn="ctr" eaLnBrk="0" hangingPunct="0">
              <a:defRPr/>
            </a:pPr>
            <a:endParaRPr lang="en-US" dirty="0">
              <a:latin typeface="Georgia" pitchFamily="18" charset="0"/>
              <a:ea typeface="ＭＳ Ｐゴシック"/>
              <a:cs typeface="ＭＳ Ｐゴシック"/>
            </a:endParaRPr>
          </a:p>
          <a:p>
            <a:pPr marL="457200" indent="-457200">
              <a:defRPr/>
            </a:pPr>
            <a:endParaRPr lang="en-US" dirty="0">
              <a:latin typeface="Georgia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9600" y="2438400"/>
            <a:ext cx="1981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Georgia" pitchFamily="18" charset="0"/>
              </a:rPr>
              <a:t>Chart Carousel</a:t>
            </a:r>
          </a:p>
          <a:p>
            <a:pPr eaLnBrk="0" hangingPunct="0"/>
            <a:r>
              <a:rPr lang="en-US" sz="3200">
                <a:latin typeface="Georgia" pitchFamily="18" charset="0"/>
              </a:rPr>
              <a:t>Part A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048000" y="685800"/>
            <a:ext cx="5715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Begin at the chart that corresponds to the number of your group. </a:t>
            </a:r>
          </a:p>
          <a:p>
            <a:pPr marL="457200" indent="-457200" eaLnBrk="0" hangingPunct="0">
              <a:buFontTx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List two practices that you have observed for this area.</a:t>
            </a:r>
          </a:p>
          <a:p>
            <a:pPr marL="457200" indent="-457200" eaLnBrk="0" hangingPunct="0">
              <a:buFontTx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On cue, move to the next chart and add to the list.</a:t>
            </a:r>
          </a:p>
          <a:p>
            <a:pPr marL="457200" indent="-457200" eaLnBrk="0" hangingPunct="0">
              <a:buFontTx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Repeat this process on cue  until you return to your original chart.  </a:t>
            </a:r>
          </a:p>
          <a:p>
            <a:pPr marL="457200" indent="-457200" eaLnBrk="0" hangingPunct="0"/>
            <a:endParaRPr lang="en-US" sz="20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2209800"/>
            <a:ext cx="220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Georgia" pitchFamily="18" charset="0"/>
              </a:rPr>
              <a:t>Chart </a:t>
            </a:r>
          </a:p>
          <a:p>
            <a:pPr eaLnBrk="0" hangingPunct="0"/>
            <a:r>
              <a:rPr lang="en-US" sz="3200">
                <a:latin typeface="Georgia" pitchFamily="18" charset="0"/>
              </a:rPr>
              <a:t>Carousel</a:t>
            </a:r>
          </a:p>
          <a:p>
            <a:pPr eaLnBrk="0" hangingPunct="0"/>
            <a:r>
              <a:rPr lang="en-US" sz="3200">
                <a:latin typeface="Georgia" pitchFamily="18" charset="0"/>
              </a:rPr>
              <a:t>Part B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048000" y="0"/>
            <a:ext cx="5715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endParaRPr lang="en-US" sz="2000">
              <a:latin typeface="Georgia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Compare items listed on your original chart to the  items on the School/Teacher Performance Rubric. Add items from the rubric that are not on the chart and star them.</a:t>
            </a:r>
          </a:p>
          <a:p>
            <a:pPr marL="457200" indent="-457200" eaLnBrk="0" hangingPunct="0">
              <a:buFontTx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As a group, agree on the three most important components and circle them.</a:t>
            </a:r>
          </a:p>
          <a:p>
            <a:pPr marL="457200" indent="-457200" eaLnBrk="0" hangingPunct="0">
              <a:buFontTx/>
              <a:buAutoNum type="arabicPeriod"/>
            </a:pPr>
            <a:endParaRPr lang="en-US" sz="2800">
              <a:latin typeface="Georgia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Determine who will report to the large group.</a:t>
            </a:r>
          </a:p>
          <a:p>
            <a:pPr marL="457200" indent="-457200" eaLnBrk="0" hangingPunct="0">
              <a:buFontTx/>
              <a:buAutoNum type="arabicPeriod"/>
            </a:pPr>
            <a:endParaRPr lang="en-US" sz="20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0"/>
            <a:ext cx="6400800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23555" name="Picture 2" descr="E:\Graphics\charts and graphs\flow charts\school improvement transformation\school imp trans vert rev 060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09538"/>
            <a:ext cx="46482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6484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kern="0" dirty="0">
                <a:latin typeface="Georgia" pitchFamily="18" charset="0"/>
                <a:ea typeface="ＭＳ Ｐゴシック"/>
                <a:cs typeface="Arial" charset="0"/>
              </a:rPr>
              <a:t>Performance from the Boardroom to the Classroom </a:t>
            </a: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6000" kern="0" dirty="0">
              <a:ea typeface="ＭＳ Ｐゴシック"/>
              <a:cs typeface="Arial" charset="0"/>
            </a:endParaRPr>
          </a:p>
        </p:txBody>
      </p:sp>
      <p:pic>
        <p:nvPicPr>
          <p:cNvPr id="25603" name="Picture 4" descr="Latest cutaway for rubric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76350"/>
            <a:ext cx="8153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438"/>
            <a:ext cx="9144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59769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28675" name="Picture 2" descr="C:\Users\vking\AppData\Local\Microsoft\Windows\Temporary Internet Files\Content.Outlook\LR5MFIIS\Compliance_Horizon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48688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00400" y="457200"/>
            <a:ext cx="55626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kern="0" dirty="0">
                <a:latin typeface="Georgia" pitchFamily="18" charset="0"/>
                <a:ea typeface="+mj-ea"/>
                <a:cs typeface="+mj-cs"/>
              </a:rPr>
              <a:t>Keys to Accomplishing our Work</a:t>
            </a:r>
            <a:r>
              <a:rPr lang="en-US" sz="5400" kern="0" dirty="0">
                <a:latin typeface="+mj-lt"/>
                <a:ea typeface="+mj-ea"/>
                <a:cs typeface="+mj-cs"/>
              </a:rPr>
              <a:t/>
            </a:r>
            <a:br>
              <a:rPr lang="en-US" sz="5400" kern="0" dirty="0">
                <a:latin typeface="+mj-lt"/>
                <a:ea typeface="+mj-ea"/>
                <a:cs typeface="+mj-cs"/>
              </a:rPr>
            </a:br>
            <a:endParaRPr lang="en-US" sz="5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609600" y="762000"/>
            <a:ext cx="2133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Directions:</a:t>
            </a:r>
          </a:p>
          <a:p>
            <a:endParaRPr lang="en-US">
              <a:latin typeface="Georgia" pitchFamily="18" charset="0"/>
            </a:endParaRPr>
          </a:p>
          <a:p>
            <a:r>
              <a:rPr lang="en-US">
                <a:latin typeface="Georgia" pitchFamily="18" charset="0"/>
              </a:rPr>
              <a:t>In table groups, place the statements under the appropriate  header: key or barrier. Be prepared to share your answers.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1295400"/>
            <a:ext cx="5410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>
                <a:latin typeface="Georgia" pitchFamily="18" charset="0"/>
              </a:rPr>
              <a:t>Confront culture of low expectations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Georgia" pitchFamily="18" charset="0"/>
              </a:rPr>
              <a:t>Build capacity/transfer leadership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Georgia" pitchFamily="18" charset="0"/>
              </a:rPr>
              <a:t> Understand level of difficulty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Georgia" pitchFamily="18" charset="0"/>
              </a:rPr>
              <a:t>Understand school data/set goals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Georgia" pitchFamily="18" charset="0"/>
              </a:rPr>
              <a:t>Be a change agent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Georgia" pitchFamily="18" charset="0"/>
              </a:rPr>
              <a:t>Build community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Georgia" pitchFamily="18" charset="0"/>
              </a:rPr>
              <a:t>Maximize learning time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Georgia" pitchFamily="18" charset="0"/>
              </a:rPr>
              <a:t>Monitor attendance</a:t>
            </a:r>
          </a:p>
          <a:p>
            <a:pPr marL="457200" indent="-457200">
              <a:buFontTx/>
              <a:buAutoNum type="arabicPeriod" startAt="9"/>
            </a:pPr>
            <a:r>
              <a:rPr lang="en-US">
                <a:latin typeface="Georgia" pitchFamily="18" charset="0"/>
              </a:rPr>
              <a:t>Monitor progress and make corrections in instructional practice</a:t>
            </a:r>
          </a:p>
          <a:p>
            <a:pPr marL="457200" indent="-457200">
              <a:buFontTx/>
              <a:buAutoNum type="arabicPeriod" startAt="9"/>
            </a:pPr>
            <a:r>
              <a:rPr lang="en-US">
                <a:latin typeface="Georgia" pitchFamily="18" charset="0"/>
              </a:rPr>
              <a:t>Adhere to JBHM process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latin typeface="Georgia" pitchFamily="18" charset="0"/>
              </a:rPr>
              <a:t>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1800" y="838200"/>
            <a:ext cx="5867400" cy="6096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kern="0" dirty="0">
                <a:latin typeface="Georgia" pitchFamily="18" charset="0"/>
                <a:ea typeface="+mj-ea"/>
                <a:cs typeface="+mj-cs"/>
              </a:rPr>
              <a:t>Barriers to Accomplishing our Work</a:t>
            </a:r>
            <a:r>
              <a:rPr lang="en-US" sz="5400" kern="0" dirty="0">
                <a:latin typeface="+mj-lt"/>
                <a:ea typeface="+mj-ea"/>
                <a:cs typeface="+mj-cs"/>
              </a:rPr>
              <a:t/>
            </a:r>
            <a:br>
              <a:rPr lang="en-US" sz="5400" kern="0" dirty="0">
                <a:latin typeface="+mj-lt"/>
                <a:ea typeface="+mj-ea"/>
                <a:cs typeface="+mj-cs"/>
              </a:rPr>
            </a:br>
            <a:endParaRPr lang="en-US" sz="5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2133600"/>
            <a:ext cx="5562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Become sympathetic/”Going Native”</a:t>
            </a:r>
          </a:p>
          <a:p>
            <a:pPr marL="457200" indent="-45720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Get involved in politics of the district</a:t>
            </a:r>
          </a:p>
          <a:p>
            <a:pPr marL="457200" indent="-45720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Become overwhelmed/”Hand Wringing”</a:t>
            </a:r>
          </a:p>
          <a:p>
            <a:pPr marL="457200" indent="-457200">
              <a:buFontTx/>
              <a:buAutoNum type="arabicPeriod"/>
            </a:pPr>
            <a:r>
              <a:rPr lang="en-US" sz="2800">
                <a:latin typeface="Georgia" pitchFamily="18" charset="0"/>
              </a:rPr>
              <a:t>Allow administrator to direct your work.</a:t>
            </a:r>
          </a:p>
          <a:p>
            <a:pPr marL="457200" indent="-457200"/>
            <a:endParaRPr lang="en-US" sz="2800"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1800" y="533400"/>
            <a:ext cx="5867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Georgia" pitchFamily="18" charset="0"/>
                <a:ea typeface="+mn-ea"/>
              </a:rPr>
              <a:t>	As you work, consider the rubrics, your role and goals as a JBHM Specialist, and the keys and barriers to accomplishing our work. 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US" sz="2000" kern="0" dirty="0">
              <a:latin typeface="Georgia" pitchFamily="18" charset="0"/>
              <a:ea typeface="+mn-ea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kern="0" dirty="0">
                <a:latin typeface="Georgia" pitchFamily="18" charset="0"/>
                <a:ea typeface="+mn-ea"/>
              </a:rPr>
              <a:t>Individually identify the ineffectiveness in the scenario and align it to one of the  Essential Practices. 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Georgia" pitchFamily="18" charset="0"/>
                <a:ea typeface="+mn-ea"/>
              </a:rPr>
              <a:t>Use the School/Teacher Performance Rubric or the School Leadership Rubric to assign a rating. 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Georgia" pitchFamily="18" charset="0"/>
                <a:ea typeface="+mn-ea"/>
              </a:rPr>
              <a:t>With your table group, discuss your results, reach consensus, and write an action to be taken to address the ineffective practice(s).     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>
                <a:latin typeface="Georgia" pitchFamily="18" charset="0"/>
                <a:ea typeface="+mn-ea"/>
              </a:rPr>
              <a:t>Be prepared to share with the larger group and explain your thinking.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514600"/>
            <a:ext cx="2362200" cy="21336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kern="0" dirty="0">
                <a:latin typeface="Georgia" pitchFamily="18" charset="0"/>
                <a:ea typeface="+mj-ea"/>
                <a:cs typeface="+mj-cs"/>
              </a:rPr>
              <a:t>Scenario </a:t>
            </a:r>
          </a:p>
          <a:p>
            <a:pPr eaLnBrk="0" hangingPunct="0">
              <a:defRPr/>
            </a:pPr>
            <a:r>
              <a:rPr lang="en-US" sz="3200" kern="0" dirty="0">
                <a:latin typeface="Georgia" pitchFamily="18" charset="0"/>
                <a:ea typeface="+mj-ea"/>
                <a:cs typeface="+mj-cs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kern="0" dirty="0">
                <a:latin typeface="Georgia" pitchFamily="18" charset="0"/>
                <a:ea typeface="ＭＳ Ｐゴシック"/>
                <a:cs typeface="Arial" charset="0"/>
              </a:rPr>
              <a:t>JBHM Specialist Expectations</a:t>
            </a:r>
            <a:endParaRPr lang="en-US" sz="6000" kern="0" dirty="0">
              <a:ea typeface="ＭＳ Ｐゴシック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8077200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Georgia" pitchFamily="18" charset="0"/>
                <a:ea typeface="ＭＳ Ｐゴシック"/>
                <a:cs typeface="ＭＳ Ｐゴシック"/>
              </a:rPr>
              <a:t>Directions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latin typeface="Georgia" pitchFamily="18" charset="0"/>
                <a:ea typeface="ＭＳ Ｐゴシック"/>
                <a:cs typeface="Arial" charset="0"/>
              </a:rPr>
              <a:t>Number yourselves from 1-4 until everyone has a number. Follow your leader to the designated part of the room. (5 minutes)</a:t>
            </a:r>
          </a:p>
          <a:p>
            <a:pPr marL="457200" indent="-457200">
              <a:defRPr/>
            </a:pPr>
            <a:endParaRPr lang="en-US" dirty="0">
              <a:latin typeface="Georgia" pitchFamily="18" charset="0"/>
              <a:ea typeface="ＭＳ Ｐゴシック"/>
              <a:cs typeface="Arial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>
                <a:latin typeface="Georgia" pitchFamily="18" charset="0"/>
                <a:ea typeface="ＭＳ Ｐゴシック"/>
                <a:cs typeface="Arial" charset="0"/>
              </a:rPr>
              <a:t>Individually study your  portion of the document. (10 minutes)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US" dirty="0">
              <a:latin typeface="Georgia" pitchFamily="18" charset="0"/>
              <a:ea typeface="ＭＳ Ｐゴシック"/>
              <a:cs typeface="Arial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>
                <a:latin typeface="Georgia" pitchFamily="18" charset="0"/>
                <a:ea typeface="ＭＳ Ｐゴシック"/>
                <a:cs typeface="Arial" charset="0"/>
              </a:rPr>
              <a:t>As a group, reach consensus on the most important information. (5 minutes)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US" dirty="0">
              <a:latin typeface="Georgia" pitchFamily="18" charset="0"/>
              <a:ea typeface="ＭＳ Ｐゴシック"/>
              <a:cs typeface="Arial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>
                <a:latin typeface="Georgia" pitchFamily="18" charset="0"/>
                <a:ea typeface="ＭＳ Ｐゴシック"/>
                <a:cs typeface="Arial" charset="0"/>
              </a:rPr>
              <a:t>Return to your original table group and teach the information you learned. (10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kern="0" dirty="0">
                <a:latin typeface="Georgia" pitchFamily="18" charset="0"/>
                <a:ea typeface="ＭＳ Ｐゴシック"/>
                <a:cs typeface="Arial" charset="0"/>
              </a:rPr>
              <a:t>JBHM Specialist Expectations</a:t>
            </a:r>
            <a:endParaRPr lang="en-US" sz="6000" kern="0" dirty="0">
              <a:ea typeface="ＭＳ Ｐゴシック"/>
              <a:cs typeface="Arial" charset="0"/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685800" y="941388"/>
            <a:ext cx="80772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Georgia" pitchFamily="18" charset="0"/>
              </a:rPr>
              <a:t>Directions</a:t>
            </a:r>
          </a:p>
          <a:p>
            <a:pPr>
              <a:buFont typeface="Arial" charset="0"/>
              <a:buChar char="•"/>
            </a:pPr>
            <a:r>
              <a:rPr lang="en-US" sz="1800">
                <a:latin typeface="Georgia" pitchFamily="18" charset="0"/>
              </a:rPr>
              <a:t> Divide into  table groups.</a:t>
            </a:r>
          </a:p>
          <a:p>
            <a:pPr>
              <a:buFont typeface="Arial" charset="0"/>
              <a:buChar char="•"/>
            </a:pPr>
            <a:r>
              <a:rPr lang="en-US" sz="1800">
                <a:latin typeface="Georgia" pitchFamily="18" charset="0"/>
              </a:rPr>
              <a:t> Take one piece of chart paper 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>
                <a:latin typeface="Georgia" pitchFamily="18" charset="0"/>
              </a:rPr>
              <a:t> fold in into 4 rectangles 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>
                <a:latin typeface="Georgia" pitchFamily="18" charset="0"/>
              </a:rPr>
              <a:t> bend the center triangle to make a diamond shape when unfolded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>
                <a:latin typeface="Georgia" pitchFamily="18" charset="0"/>
              </a:rPr>
              <a:t> label the center diamond, “An Effective JBHM Specialist”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>
                <a:latin typeface="Georgia" pitchFamily="18" charset="0"/>
              </a:rPr>
              <a:t> label the 4 quadrants, “Communication,,”“Professionalism,” “Change  </a:t>
            </a:r>
          </a:p>
          <a:p>
            <a:pPr lvl="1"/>
            <a:r>
              <a:rPr lang="en-US" sz="1800">
                <a:latin typeface="Georgia" pitchFamily="18" charset="0"/>
              </a:rPr>
              <a:t>   Agent,” “Roles” 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>
                <a:latin typeface="Georgia" pitchFamily="18" charset="0"/>
              </a:rPr>
              <a:t> Set the paper aside</a:t>
            </a:r>
          </a:p>
          <a:p>
            <a:pPr>
              <a:buFont typeface="Arial" charset="0"/>
              <a:buChar char="•"/>
            </a:pPr>
            <a:r>
              <a:rPr lang="en-US" sz="1800">
                <a:latin typeface="Georgia" pitchFamily="18" charset="0"/>
              </a:rPr>
              <a:t> As a group, complete the quadrants in the paper by creating a nonlinguistic </a:t>
            </a:r>
          </a:p>
          <a:p>
            <a:r>
              <a:rPr lang="en-US" sz="1800">
                <a:latin typeface="Georgia" pitchFamily="18" charset="0"/>
              </a:rPr>
              <a:t>  representation or a word or phrase that represents each label related to the </a:t>
            </a:r>
          </a:p>
          <a:p>
            <a:r>
              <a:rPr lang="en-US" sz="1800">
                <a:latin typeface="Georgia" pitchFamily="18" charset="0"/>
              </a:rPr>
              <a:t>  improvement process (as described in the document you reviewed). (15   </a:t>
            </a:r>
          </a:p>
          <a:p>
            <a:r>
              <a:rPr lang="en-US" sz="1800">
                <a:latin typeface="Georgia" pitchFamily="18" charset="0"/>
              </a:rPr>
              <a:t>  minutes)</a:t>
            </a:r>
          </a:p>
          <a:p>
            <a:pPr>
              <a:buFont typeface="Arial" charset="0"/>
              <a:buChar char="•"/>
            </a:pPr>
            <a:r>
              <a:rPr lang="en-US" sz="1800">
                <a:latin typeface="Georgia" pitchFamily="18" charset="0"/>
              </a:rPr>
              <a:t> Be prepared to share your work and  one key fact that your team discovered </a:t>
            </a:r>
          </a:p>
          <a:p>
            <a:r>
              <a:rPr lang="en-US" sz="1800">
                <a:latin typeface="Georgia" pitchFamily="18" charset="0"/>
              </a:rPr>
              <a:t>  about the JBHM improvement process through this learning task. (10   </a:t>
            </a:r>
          </a:p>
          <a:p>
            <a:r>
              <a:rPr lang="en-US" sz="1800">
                <a:latin typeface="Georgia" pitchFamily="18" charset="0"/>
              </a:rPr>
              <a:t>  minutes)</a:t>
            </a:r>
          </a:p>
          <a:p>
            <a:endParaRPr lang="en-US" sz="18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3200" kern="0" dirty="0">
              <a:latin typeface="Georgia" pitchFamily="18" charset="0"/>
              <a:ea typeface="ＭＳ Ｐゴシック"/>
              <a:cs typeface="Arial" charset="0"/>
            </a:endParaRPr>
          </a:p>
          <a:p>
            <a:pPr algn="ctr" eaLnBrk="0" hangingPunct="0">
              <a:defRPr/>
            </a:pPr>
            <a:endParaRPr lang="en-US" sz="6000" kern="0" dirty="0">
              <a:ea typeface="ＭＳ Ｐゴシック"/>
              <a:cs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Georgia" pitchFamily="18" charset="0"/>
                <a:cs typeface="Calibri" pitchFamily="34" charset="0"/>
              </a:rPr>
              <a:t>Folded Frayer Model Directions</a:t>
            </a:r>
          </a:p>
          <a:p>
            <a:pPr eaLnBrk="0" hangingPunct="0"/>
            <a:r>
              <a:rPr lang="en-US">
                <a:latin typeface="Georgia" pitchFamily="18" charset="0"/>
                <a:cs typeface="Calibri" pitchFamily="34" charset="0"/>
              </a:rPr>
              <a:t>Hold a sheet of chart paper like a portrait.  </a:t>
            </a:r>
          </a:p>
          <a:p>
            <a:pPr eaLnBrk="0" hangingPunct="0"/>
            <a:r>
              <a:rPr lang="en-US">
                <a:latin typeface="Georgia" pitchFamily="18" charset="0"/>
                <a:cs typeface="Calibri" pitchFamily="34" charset="0"/>
              </a:rPr>
              <a:t>Then fold the sheet in half horizontally.</a:t>
            </a:r>
          </a:p>
        </p:txBody>
      </p:sp>
      <p:sp>
        <p:nvSpPr>
          <p:cNvPr id="34820" name="Rectangle 43"/>
          <p:cNvSpPr>
            <a:spLocks noChangeArrowheads="1"/>
          </p:cNvSpPr>
          <p:nvPr/>
        </p:nvSpPr>
        <p:spPr bwMode="auto">
          <a:xfrm>
            <a:off x="762000" y="1371600"/>
            <a:ext cx="1371600" cy="17049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4821" name="AutoShape 44"/>
          <p:cNvSpPr>
            <a:spLocks noChangeArrowheads="1"/>
          </p:cNvSpPr>
          <p:nvPr/>
        </p:nvSpPr>
        <p:spPr bwMode="auto">
          <a:xfrm>
            <a:off x="2438400" y="1752600"/>
            <a:ext cx="295275" cy="838200"/>
          </a:xfrm>
          <a:prstGeom prst="curvedLeftArrow">
            <a:avLst>
              <a:gd name="adj1" fmla="val 56774"/>
              <a:gd name="adj2" fmla="val 11354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4822" name="AutoShape 49"/>
          <p:cNvCxnSpPr>
            <a:cxnSpLocks noChangeShapeType="1"/>
          </p:cNvCxnSpPr>
          <p:nvPr/>
        </p:nvCxnSpPr>
        <p:spPr bwMode="auto">
          <a:xfrm>
            <a:off x="762000" y="2286000"/>
            <a:ext cx="13716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4823" name="Rectangle 45"/>
          <p:cNvSpPr>
            <a:spLocks noChangeArrowheads="1"/>
          </p:cNvSpPr>
          <p:nvPr/>
        </p:nvSpPr>
        <p:spPr bwMode="auto">
          <a:xfrm>
            <a:off x="4648200" y="1905000"/>
            <a:ext cx="1609725" cy="9810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4824" name="AutoShape 46"/>
          <p:cNvCxnSpPr>
            <a:cxnSpLocks noChangeShapeType="1"/>
          </p:cNvCxnSpPr>
          <p:nvPr/>
        </p:nvCxnSpPr>
        <p:spPr bwMode="auto">
          <a:xfrm flipH="1">
            <a:off x="4419600" y="1905000"/>
            <a:ext cx="209550" cy="8858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825" name="AutoShape 47"/>
          <p:cNvCxnSpPr>
            <a:cxnSpLocks noChangeShapeType="1"/>
          </p:cNvCxnSpPr>
          <p:nvPr/>
        </p:nvCxnSpPr>
        <p:spPr bwMode="auto">
          <a:xfrm>
            <a:off x="4419600" y="2743200"/>
            <a:ext cx="20955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34826" name="Rectangle 53"/>
          <p:cNvSpPr>
            <a:spLocks noChangeArrowheads="1"/>
          </p:cNvSpPr>
          <p:nvPr/>
        </p:nvSpPr>
        <p:spPr bwMode="auto">
          <a:xfrm>
            <a:off x="0" y="2743200"/>
            <a:ext cx="9144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Georgia" pitchFamily="18" charset="0"/>
              <a:cs typeface="Calibri" pitchFamily="34" charset="0"/>
            </a:endParaRPr>
          </a:p>
          <a:p>
            <a:r>
              <a:rPr lang="en-US">
                <a:latin typeface="Georgia" pitchFamily="18" charset="0"/>
                <a:cs typeface="Calibri" pitchFamily="34" charset="0"/>
              </a:rPr>
              <a:t>Now fold the paper in half vertically to create 4 sections if you open it. On the corner where the folds meet, fold a right triangle with the bottom edge of the triangle parallel to the bottom edge of the paper.</a:t>
            </a:r>
          </a:p>
          <a:p>
            <a:endParaRPr lang="en-US">
              <a:latin typeface="Georgia" pitchFamily="18" charset="0"/>
              <a:cs typeface="Calibri" pitchFamily="34" charset="0"/>
            </a:endParaRPr>
          </a:p>
          <a:p>
            <a:endParaRPr lang="en-US">
              <a:latin typeface="Georgia" pitchFamily="18" charset="0"/>
              <a:cs typeface="Calibri" pitchFamily="34" charset="0"/>
            </a:endParaRPr>
          </a:p>
          <a:p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27" name="Rectangle 54"/>
          <p:cNvSpPr>
            <a:spLocks noChangeArrowheads="1"/>
          </p:cNvSpPr>
          <p:nvPr/>
        </p:nvSpPr>
        <p:spPr bwMode="auto">
          <a:xfrm>
            <a:off x="1219200" y="4876800"/>
            <a:ext cx="781050" cy="1104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4828" name="AutoShape 55"/>
          <p:cNvCxnSpPr>
            <a:cxnSpLocks noChangeShapeType="1"/>
          </p:cNvCxnSpPr>
          <p:nvPr/>
        </p:nvCxnSpPr>
        <p:spPr bwMode="auto">
          <a:xfrm flipV="1">
            <a:off x="1219200" y="4648200"/>
            <a:ext cx="647700" cy="1809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829" name="AutoShape 56"/>
          <p:cNvCxnSpPr>
            <a:cxnSpLocks noChangeShapeType="1"/>
          </p:cNvCxnSpPr>
          <p:nvPr/>
        </p:nvCxnSpPr>
        <p:spPr bwMode="auto">
          <a:xfrm rot="5400000" flipH="1" flipV="1">
            <a:off x="1791494" y="4761706"/>
            <a:ext cx="228600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830" name="AutoShape 58"/>
          <p:cNvCxnSpPr>
            <a:cxnSpLocks noChangeShapeType="1"/>
          </p:cNvCxnSpPr>
          <p:nvPr/>
        </p:nvCxnSpPr>
        <p:spPr bwMode="auto">
          <a:xfrm flipH="1">
            <a:off x="4876800" y="4800600"/>
            <a:ext cx="390525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831" name="AutoShape 60"/>
          <p:cNvCxnSpPr>
            <a:cxnSpLocks noChangeShapeType="1"/>
          </p:cNvCxnSpPr>
          <p:nvPr/>
        </p:nvCxnSpPr>
        <p:spPr bwMode="auto">
          <a:xfrm>
            <a:off x="5257800" y="4800600"/>
            <a:ext cx="0" cy="3238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832" name="AutoShape 59"/>
          <p:cNvCxnSpPr>
            <a:cxnSpLocks noChangeShapeType="1"/>
          </p:cNvCxnSpPr>
          <p:nvPr/>
        </p:nvCxnSpPr>
        <p:spPr bwMode="auto">
          <a:xfrm>
            <a:off x="4876800" y="5105400"/>
            <a:ext cx="39052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833" name="Straight Connector 30"/>
          <p:cNvCxnSpPr>
            <a:cxnSpLocks noChangeShapeType="1"/>
          </p:cNvCxnSpPr>
          <p:nvPr/>
        </p:nvCxnSpPr>
        <p:spPr bwMode="auto">
          <a:xfrm rot="5400000">
            <a:off x="4533900" y="5448300"/>
            <a:ext cx="685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4" name="Straight Connector 32"/>
          <p:cNvCxnSpPr>
            <a:cxnSpLocks noChangeShapeType="1"/>
          </p:cNvCxnSpPr>
          <p:nvPr/>
        </p:nvCxnSpPr>
        <p:spPr bwMode="auto">
          <a:xfrm>
            <a:off x="5257800" y="4800600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5" name="Straight Connector 38"/>
          <p:cNvCxnSpPr>
            <a:cxnSpLocks noChangeShapeType="1"/>
          </p:cNvCxnSpPr>
          <p:nvPr/>
        </p:nvCxnSpPr>
        <p:spPr bwMode="auto">
          <a:xfrm>
            <a:off x="4876800" y="57912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6" name="Straight Connector 40"/>
          <p:cNvCxnSpPr>
            <a:cxnSpLocks noChangeShapeType="1"/>
          </p:cNvCxnSpPr>
          <p:nvPr/>
        </p:nvCxnSpPr>
        <p:spPr bwMode="auto">
          <a:xfrm rot="5400000">
            <a:off x="5372100" y="52959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endParaRPr lang="en-US" sz="3200">
              <a:latin typeface="Georgia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n-US" sz="3200">
              <a:latin typeface="Georgia" pitchFamily="18" charset="0"/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3200400" y="2286000"/>
            <a:ext cx="2514600" cy="36576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304800" y="609600"/>
            <a:ext cx="861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200"/>
          </a:p>
          <a:p>
            <a:pPr eaLnBrk="0" hangingPunct="0"/>
            <a:r>
              <a:rPr lang="en-US">
                <a:latin typeface="Georgia" pitchFamily="18" charset="0"/>
              </a:rPr>
              <a:t>Now open the paper flat, put the word in the center diamond, and label the four sections like they are on a regular Frayer Model.</a:t>
            </a:r>
          </a:p>
        </p:txBody>
      </p:sp>
      <p:cxnSp>
        <p:nvCxnSpPr>
          <p:cNvPr id="35845" name="AutoShape 2"/>
          <p:cNvCxnSpPr>
            <a:cxnSpLocks noChangeShapeType="1"/>
          </p:cNvCxnSpPr>
          <p:nvPr/>
        </p:nvCxnSpPr>
        <p:spPr bwMode="auto">
          <a:xfrm>
            <a:off x="4373563" y="2286000"/>
            <a:ext cx="46037" cy="36576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5846" name="AutoShape 1"/>
          <p:cNvCxnSpPr>
            <a:cxnSpLocks noChangeShapeType="1"/>
          </p:cNvCxnSpPr>
          <p:nvPr/>
        </p:nvCxnSpPr>
        <p:spPr bwMode="auto">
          <a:xfrm>
            <a:off x="3200400" y="4068763"/>
            <a:ext cx="2514600" cy="4603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5847" name="AutoShape 3"/>
          <p:cNvSpPr>
            <a:spLocks noChangeArrowheads="1"/>
          </p:cNvSpPr>
          <p:nvPr/>
        </p:nvSpPr>
        <p:spPr bwMode="auto">
          <a:xfrm>
            <a:off x="3962400" y="3581400"/>
            <a:ext cx="914400" cy="100012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latin typeface="Georgia" pitchFamily="18" charset="0"/>
              </a:rPr>
              <a:t>Summary of Key Issues:  </a:t>
            </a:r>
          </a:p>
          <a:p>
            <a:pPr algn="ctr" eaLnBrk="0" hangingPunct="0"/>
            <a:r>
              <a:rPr lang="en-US" sz="3200">
                <a:latin typeface="Georgia" pitchFamily="18" charset="0"/>
              </a:rPr>
              <a:t>The Nature and Goal of Our Work</a:t>
            </a:r>
          </a:p>
          <a:p>
            <a:pPr algn="ctr" eaLnBrk="0" hangingPunct="0"/>
            <a:endParaRPr lang="en-US" sz="3200">
              <a:latin typeface="Georgia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3200">
                <a:latin typeface="Georgia" pitchFamily="18" charset="0"/>
              </a:rPr>
              <a:t> In table groups, discuss the key issues of the </a:t>
            </a:r>
          </a:p>
          <a:p>
            <a:pPr eaLnBrk="0" hangingPunct="0"/>
            <a:r>
              <a:rPr lang="en-US" sz="3200">
                <a:latin typeface="Georgia" pitchFamily="18" charset="0"/>
              </a:rPr>
              <a:t>  work of JBHM that have been presented </a:t>
            </a:r>
          </a:p>
          <a:p>
            <a:pPr eaLnBrk="0" hangingPunct="0"/>
            <a:r>
              <a:rPr lang="en-US" sz="3200">
                <a:latin typeface="Georgia" pitchFamily="18" charset="0"/>
              </a:rPr>
              <a:t>  today.</a:t>
            </a:r>
          </a:p>
          <a:p>
            <a:pPr eaLnBrk="0" hangingPunct="0">
              <a:buFont typeface="Arial" charset="0"/>
              <a:buChar char="•"/>
            </a:pPr>
            <a:endParaRPr lang="en-US" sz="3200">
              <a:latin typeface="Georgia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3200">
                <a:latin typeface="Georgia" pitchFamily="18" charset="0"/>
              </a:rPr>
              <a:t> Choose a spokesperson to share two of these </a:t>
            </a:r>
          </a:p>
          <a:p>
            <a:pPr eaLnBrk="0" hangingPunct="0"/>
            <a:r>
              <a:rPr lang="en-US" sz="3200">
                <a:latin typeface="Georgia" pitchFamily="18" charset="0"/>
              </a:rPr>
              <a:t>   with the larger group. </a:t>
            </a:r>
          </a:p>
          <a:p>
            <a:pPr eaLnBrk="0" hangingPunct="0">
              <a:buFont typeface="Arial" charset="0"/>
              <a:buChar char="•"/>
            </a:pPr>
            <a:endParaRPr lang="en-US" sz="3200">
              <a:latin typeface="Georgia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n-US" sz="3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latin typeface="Georgia" pitchFamily="18" charset="0"/>
              </a:rPr>
              <a:t>Summary of Key Issues:  </a:t>
            </a:r>
          </a:p>
          <a:p>
            <a:pPr algn="ctr" eaLnBrk="0" hangingPunct="0"/>
            <a:r>
              <a:rPr lang="en-US" sz="3200" dirty="0">
                <a:latin typeface="Georgia" pitchFamily="18" charset="0"/>
              </a:rPr>
              <a:t>The Nature and Goal of Our Work</a:t>
            </a:r>
          </a:p>
          <a:p>
            <a:pPr algn="ctr" eaLnBrk="0" hangingPunct="0"/>
            <a:endParaRPr lang="en-US" sz="3200" dirty="0">
              <a:latin typeface="Georgia" pitchFamily="18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 sz="3100" dirty="0">
                <a:latin typeface="Georgia" pitchFamily="18" charset="0"/>
              </a:rPr>
              <a:t> Change Agent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 sz="3100" dirty="0">
                <a:latin typeface="Georgia" pitchFamily="18" charset="0"/>
              </a:rPr>
              <a:t> Documenting our Work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 sz="3100" dirty="0">
                <a:latin typeface="Georgia" pitchFamily="18" charset="0"/>
              </a:rPr>
              <a:t> Full Day’s Work</a:t>
            </a:r>
          </a:p>
          <a:p>
            <a:pPr eaLnBrk="0" hangingPunct="0">
              <a:buFont typeface="Arial" charset="0"/>
              <a:buChar char="•"/>
            </a:pPr>
            <a:r>
              <a:rPr lang="en-US" sz="3100" dirty="0">
                <a:latin typeface="Georgia" pitchFamily="18" charset="0"/>
              </a:rPr>
              <a:t> Expectations and Accountability for </a:t>
            </a:r>
          </a:p>
          <a:p>
            <a:pPr eaLnBrk="0" hangingPunct="0"/>
            <a:r>
              <a:rPr lang="en-US" sz="3100" dirty="0">
                <a:latin typeface="Georgia" pitchFamily="18" charset="0"/>
              </a:rPr>
              <a:t>   Specialists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 sz="3100" smtClean="0">
                <a:latin typeface="Georgia" pitchFamily="18" charset="0"/>
              </a:rPr>
              <a:t> Follow </a:t>
            </a:r>
            <a:r>
              <a:rPr lang="en-US" sz="3100">
                <a:latin typeface="Georgia" pitchFamily="18" charset="0"/>
              </a:rPr>
              <a:t>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3200400" y="990600"/>
            <a:ext cx="5181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3600">
                <a:latin typeface="Georgia" pitchFamily="18" charset="0"/>
              </a:rPr>
              <a:t>Accountability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endParaRPr lang="en-US">
              <a:latin typeface="Georgia" pitchFamily="18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Rubrics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>
                <a:latin typeface="Georgia" pitchFamily="18" charset="0"/>
              </a:rPr>
              <a:t> Mid-Year Accountability Checklist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>
                <a:latin typeface="Georgia" pitchFamily="18" charset="0"/>
              </a:rPr>
              <a:t> Work Reports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200400" y="2286000"/>
            <a:ext cx="5181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“We cannot afford to fail. If we fail, our schools fail, students lose, teachers lose, leaders lose, communities lose and we are out of business.”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Graphics\photos\best practice conference 2010\PROFESSIONAL SHOTS\Web\IMGP6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533400"/>
            <a:ext cx="6858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Objectives </a:t>
            </a:r>
          </a:p>
          <a:p>
            <a:pPr algn="ctr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algn="ctr" eaLnBrk="0" hangingPunct="0"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Communicate:</a:t>
            </a: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Our mission and the goal of our process</a:t>
            </a:r>
          </a:p>
          <a:p>
            <a:pPr marL="514350" indent="-514350" eaLnBrk="0" hangingPunct="0">
              <a:buFont typeface="+mj-lt"/>
              <a:buAutoNum type="arabicPeriod"/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Our core values</a:t>
            </a:r>
          </a:p>
          <a:p>
            <a:pPr marL="514350" indent="-514350" eaLnBrk="0" hangingPunct="0">
              <a:buFont typeface="+mj-lt"/>
              <a:buAutoNum type="arabicPeriod"/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An overview of our process and its key components</a:t>
            </a:r>
          </a:p>
          <a:p>
            <a:pPr algn="ctr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971800" y="762000"/>
            <a:ext cx="5791200" cy="5029200"/>
          </a:xfrm>
          <a:prstGeom prst="rect">
            <a:avLst/>
          </a:prstGeom>
        </p:spPr>
        <p:txBody>
          <a:bodyPr/>
          <a:lstStyle/>
          <a:p>
            <a:pPr lvl="1" indent="-457200" eaLnBrk="0" hangingPunct="0">
              <a:spcBef>
                <a:spcPct val="30000"/>
              </a:spcBef>
              <a:buFontTx/>
              <a:buAutoNum type="arabicPeriod"/>
              <a:defRPr/>
            </a:pPr>
            <a:r>
              <a:rPr lang="en-US" dirty="0">
                <a:latin typeface="Georgia" pitchFamily="18" charset="0"/>
                <a:ea typeface="ＭＳ Ｐゴシック" pitchFamily="-48" charset="-128"/>
                <a:cs typeface="ＭＳ Ｐゴシック"/>
              </a:rPr>
              <a:t>For each of the current research topics in the table, select your level of expertise to help us better determine and meet training needs. </a:t>
            </a:r>
          </a:p>
          <a:p>
            <a:pPr lvl="1" indent="-457200" eaLnBrk="0" hangingPunct="0">
              <a:spcBef>
                <a:spcPct val="30000"/>
              </a:spcBef>
              <a:defRPr/>
            </a:pPr>
            <a:endParaRPr lang="en-US" dirty="0">
              <a:latin typeface="Georgia" pitchFamily="18" charset="0"/>
              <a:ea typeface="ＭＳ Ｐゴシック" pitchFamily="-48" charset="-128"/>
              <a:cs typeface="ＭＳ Ｐゴシック"/>
            </a:endParaRPr>
          </a:p>
          <a:p>
            <a:pPr>
              <a:defRPr/>
            </a:pPr>
            <a:r>
              <a:rPr lang="en-US" dirty="0">
                <a:latin typeface="Georgia" pitchFamily="18" charset="0"/>
                <a:ea typeface="ＭＳ Ｐゴシック" pitchFamily="-48" charset="-128"/>
                <a:cs typeface="ＭＳ Ｐゴシック"/>
              </a:rPr>
              <a:t>2.   List the JBHM Service(s) that most </a:t>
            </a:r>
          </a:p>
          <a:p>
            <a:pPr>
              <a:defRPr/>
            </a:pPr>
            <a:r>
              <a:rPr lang="en-US" dirty="0">
                <a:latin typeface="Georgia" pitchFamily="18" charset="0"/>
                <a:ea typeface="ＭＳ Ｐゴシック" pitchFamily="-48" charset="-128"/>
                <a:cs typeface="ＭＳ Ｐゴシック"/>
              </a:rPr>
              <a:t>       appropriately match your     </a:t>
            </a:r>
          </a:p>
          <a:p>
            <a:pPr>
              <a:defRPr/>
            </a:pPr>
            <a:r>
              <a:rPr lang="en-US" dirty="0">
                <a:latin typeface="Georgia" pitchFamily="18" charset="0"/>
                <a:ea typeface="ＭＳ Ｐゴシック" pitchFamily="-48" charset="-128"/>
                <a:cs typeface="ＭＳ Ｐゴシック"/>
              </a:rPr>
              <a:t>       expertise.</a:t>
            </a:r>
          </a:p>
          <a:p>
            <a:pPr>
              <a:defRPr/>
            </a:pPr>
            <a:endParaRPr lang="en-US" dirty="0">
              <a:latin typeface="Georgia" pitchFamily="18" charset="0"/>
              <a:ea typeface="ＭＳ Ｐゴシック" pitchFamily="-48" charset="-128"/>
              <a:cs typeface="ＭＳ Ｐゴシック"/>
            </a:endParaRPr>
          </a:p>
          <a:p>
            <a:pPr>
              <a:defRPr/>
            </a:pPr>
            <a:r>
              <a:rPr lang="en-US" dirty="0">
                <a:latin typeface="Georgia" pitchFamily="18" charset="0"/>
                <a:ea typeface="ＭＳ Ｐゴシック" pitchFamily="-48" charset="-128"/>
                <a:cs typeface="ＭＳ Ｐゴシック"/>
              </a:rPr>
              <a:t>3.   List educational issues about which </a:t>
            </a:r>
          </a:p>
          <a:p>
            <a:pPr>
              <a:defRPr/>
            </a:pPr>
            <a:r>
              <a:rPr lang="en-US" dirty="0">
                <a:latin typeface="Georgia" pitchFamily="18" charset="0"/>
                <a:ea typeface="ＭＳ Ｐゴシック" pitchFamily="-48" charset="-128"/>
                <a:cs typeface="ＭＳ Ｐゴシック"/>
              </a:rPr>
              <a:t>       you are passionate which are     </a:t>
            </a:r>
          </a:p>
          <a:p>
            <a:pPr>
              <a:defRPr/>
            </a:pPr>
            <a:r>
              <a:rPr lang="en-US" dirty="0">
                <a:latin typeface="Georgia" pitchFamily="18" charset="0"/>
                <a:ea typeface="ＭＳ Ｐゴシック" pitchFamily="-48" charset="-128"/>
                <a:cs typeface="ＭＳ Ｐゴシック"/>
              </a:rPr>
              <a:t>      compatible with the JBHM School       </a:t>
            </a:r>
          </a:p>
          <a:p>
            <a:pPr>
              <a:defRPr/>
            </a:pPr>
            <a:r>
              <a:rPr lang="en-US">
                <a:latin typeface="Georgia" pitchFamily="18" charset="0"/>
                <a:ea typeface="ＭＳ Ｐゴシック" pitchFamily="-48" charset="-128"/>
                <a:cs typeface="ＭＳ Ｐゴシック"/>
              </a:rPr>
              <a:t>      </a:t>
            </a:r>
            <a:r>
              <a:rPr lang="en-US" dirty="0">
                <a:latin typeface="Georgia" pitchFamily="18" charset="0"/>
                <a:ea typeface="ＭＳ Ｐゴシック" pitchFamily="-48" charset="-128"/>
                <a:cs typeface="ＭＳ Ｐゴシック"/>
              </a:rPr>
              <a:t>Improvement Process.   </a:t>
            </a:r>
          </a:p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kern="0" dirty="0">
                <a:latin typeface="Georgia" pitchFamily="18" charset="0"/>
                <a:ea typeface="+mn-ea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2286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prstClr val="black"/>
                </a:solidFill>
                <a:latin typeface="Georgia" pitchFamily="18" charset="0"/>
                <a:ea typeface="ＭＳ Ｐゴシック"/>
                <a:cs typeface="Arial" charset="0"/>
              </a:rPr>
              <a:t>Exit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3400" y="2514600"/>
            <a:ext cx="19161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Georgia" pitchFamily="18" charset="0"/>
              </a:rPr>
              <a:t>Objectives </a:t>
            </a:r>
          </a:p>
          <a:p>
            <a:pPr eaLnBrk="0" hangingPunct="0"/>
            <a:endParaRPr lang="en-US" sz="280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295400"/>
            <a:ext cx="51054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Arial" charset="0"/>
              </a:rPr>
              <a:t>Communicate:</a:t>
            </a:r>
          </a:p>
          <a:p>
            <a:pPr>
              <a:defRPr/>
            </a:pPr>
            <a:endParaRPr lang="en-US" sz="2800" dirty="0">
              <a:latin typeface="Georgia" pitchFamily="18" charset="0"/>
              <a:ea typeface="ＭＳ Ｐゴシック"/>
              <a:cs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Arial" charset="0"/>
              </a:rPr>
              <a:t>Our mission and the goal of our process</a:t>
            </a:r>
          </a:p>
          <a:p>
            <a:pPr marL="514350" indent="-514350">
              <a:buFontTx/>
              <a:buAutoNum type="arabicPeriod"/>
              <a:defRPr/>
            </a:pPr>
            <a:endParaRPr lang="en-US" sz="2800" dirty="0">
              <a:latin typeface="Georgia" pitchFamily="18" charset="0"/>
              <a:ea typeface="ＭＳ Ｐゴシック"/>
              <a:cs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Arial" charset="0"/>
              </a:rPr>
              <a:t>Our core values</a:t>
            </a:r>
          </a:p>
          <a:p>
            <a:pPr marL="514350" indent="-514350">
              <a:buFontTx/>
              <a:buAutoNum type="arabicPeriod"/>
              <a:defRPr/>
            </a:pPr>
            <a:endParaRPr lang="en-US" sz="2800" dirty="0">
              <a:latin typeface="Georgia" pitchFamily="18" charset="0"/>
              <a:ea typeface="ＭＳ Ｐゴシック"/>
              <a:cs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Arial" charset="0"/>
              </a:rPr>
              <a:t>An overview of our process and its key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228600"/>
            <a:ext cx="6858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Introductions</a:t>
            </a:r>
          </a:p>
          <a:p>
            <a:pPr algn="ctr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ＭＳ Ｐゴシック"/>
              </a:rPr>
              <a:t>Pick a partner.</a:t>
            </a: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ＭＳ Ｐゴシック"/>
              </a:rPr>
              <a:t>Briefly interview your partner to identify</a:t>
            </a:r>
          </a:p>
          <a:p>
            <a:pPr marL="971550" lvl="1" indent="-514350" eaLnBrk="0" hangingPunct="0">
              <a:buFont typeface="+mj-lt"/>
              <a:buAutoNum type="alphaL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ＭＳ Ｐゴシック"/>
              </a:rPr>
              <a:t>Name</a:t>
            </a:r>
          </a:p>
          <a:p>
            <a:pPr marL="971550" lvl="1" indent="-514350" eaLnBrk="0" hangingPunct="0">
              <a:buFont typeface="+mj-lt"/>
              <a:buAutoNum type="alphaL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ＭＳ Ｐゴシック"/>
              </a:rPr>
              <a:t>Where they live</a:t>
            </a:r>
          </a:p>
          <a:p>
            <a:pPr marL="971550" lvl="1" indent="-514350" eaLnBrk="0" hangingPunct="0">
              <a:buFont typeface="+mj-lt"/>
              <a:buAutoNum type="alphaL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ＭＳ Ｐゴシック"/>
              </a:rPr>
              <a:t>Current or most recent position</a:t>
            </a:r>
          </a:p>
          <a:p>
            <a:pPr marL="971550" lvl="1" indent="-514350" eaLnBrk="0" hangingPunct="0">
              <a:buFont typeface="+mj-lt"/>
              <a:buAutoNum type="alphaL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ＭＳ Ｐゴシック"/>
              </a:rPr>
              <a:t>Area of educational passion/expertise</a:t>
            </a:r>
          </a:p>
          <a:p>
            <a:pPr marL="514350" indent="-514350" eaLnBrk="0" hangingPunct="0">
              <a:buFont typeface="+mj-lt"/>
              <a:buAutoNum type="arabicPeriod"/>
              <a:defRPr/>
            </a:pPr>
            <a:r>
              <a:rPr lang="en-US" sz="2800" dirty="0">
                <a:latin typeface="Georgia" pitchFamily="18" charset="0"/>
                <a:ea typeface="ＭＳ Ｐゴシック"/>
                <a:cs typeface="ＭＳ Ｐゴシック"/>
              </a:rPr>
              <a:t>Prepare to introduce your partner to the group using items “a” through “d” above.</a:t>
            </a:r>
          </a:p>
          <a:p>
            <a:pPr algn="ctr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0" y="1219200"/>
            <a:ext cx="6858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Housekeeping Details</a:t>
            </a:r>
          </a:p>
          <a:p>
            <a:pPr algn="ctr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Schedule</a:t>
            </a:r>
          </a:p>
          <a:p>
            <a:pPr marL="514350" indent="-514350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Location of restrooms</a:t>
            </a:r>
          </a:p>
          <a:p>
            <a:pPr marL="514350" indent="-514350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Question Parking Lot</a:t>
            </a:r>
          </a:p>
          <a:p>
            <a:pPr marL="514350" indent="-514350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latin typeface="Georgia" pitchFamily="18" charset="0"/>
                <a:ea typeface="ＭＳ Ｐゴシック"/>
                <a:cs typeface="ＭＳ Ｐゴシック"/>
              </a:rPr>
              <a:t>“Finish These Statements” </a:t>
            </a:r>
          </a:p>
          <a:p>
            <a:pPr algn="ctr" eaLnBrk="0" hangingPunct="0">
              <a:defRPr/>
            </a:pPr>
            <a:endParaRPr lang="en-US" sz="3200" dirty="0">
              <a:latin typeface="Georgia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09800"/>
            <a:ext cx="228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latin typeface="Georgia" pitchFamily="18" charset="0"/>
              </a:rPr>
              <a:t>The Office </a:t>
            </a:r>
          </a:p>
          <a:p>
            <a:pPr algn="ctr" eaLnBrk="0" hangingPunct="0"/>
            <a:r>
              <a:rPr lang="en-US" sz="2800">
                <a:latin typeface="Georgia" pitchFamily="18" charset="0"/>
              </a:rPr>
              <a:t>of </a:t>
            </a:r>
          </a:p>
          <a:p>
            <a:pPr algn="ctr" eaLnBrk="0" hangingPunct="0"/>
            <a:r>
              <a:rPr lang="en-US" sz="2800">
                <a:latin typeface="Georgia" pitchFamily="18" charset="0"/>
              </a:rPr>
              <a:t>Human </a:t>
            </a:r>
          </a:p>
          <a:p>
            <a:pPr algn="ctr" eaLnBrk="0" hangingPunct="0"/>
            <a:r>
              <a:rPr lang="en-US" sz="2800">
                <a:latin typeface="Georgia" pitchFamily="18" charset="0"/>
              </a:rPr>
              <a:t>Resources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0" y="685800"/>
            <a:ext cx="5791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</a:t>
            </a:r>
            <a:r>
              <a:rPr lang="en-US" sz="2000">
                <a:latin typeface="Georgia" pitchFamily="18" charset="0"/>
              </a:rPr>
              <a:t> </a:t>
            </a:r>
            <a:r>
              <a:rPr lang="en-US">
                <a:latin typeface="Georgia" pitchFamily="18" charset="0"/>
              </a:rPr>
              <a:t>Points to consider on Becoming a  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latin typeface="Georgia" pitchFamily="18" charset="0"/>
              </a:rPr>
              <a:t>   JBHM Consultant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 Computer requirements for consultants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 Statement of ethics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 Policy on Ethical Conduct in 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latin typeface="Georgia" pitchFamily="18" charset="0"/>
              </a:rPr>
              <a:t>   Consultative Services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 Personal Data sheet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 Confidentiality/Nondisclosure 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latin typeface="Georgia" pitchFamily="18" charset="0"/>
              </a:rPr>
              <a:t>  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685800" y="914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8798</TotalTime>
  <Words>1231</Words>
  <Application>Microsoft Office PowerPoint</Application>
  <PresentationFormat>On-screen Show (4:3)</PresentationFormat>
  <Paragraphs>302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History and Mission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CommArts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Payne</dc:creator>
  <cp:lastModifiedBy>rvictor</cp:lastModifiedBy>
  <cp:revision>473</cp:revision>
  <dcterms:created xsi:type="dcterms:W3CDTF">2009-12-01T16:59:05Z</dcterms:created>
  <dcterms:modified xsi:type="dcterms:W3CDTF">2011-07-21T21:18:21Z</dcterms:modified>
</cp:coreProperties>
</file>